
<file path=[Content_Types].xml><?xml version="1.0" encoding="utf-8"?>
<Types xmlns="http://schemas.openxmlformats.org/package/2006/content-types">
  <Default Extension="xml" ContentType="application/xml"/>
  <Default Extension="mp3" ContentType="audio/unknown"/>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0" r:id="rId1"/>
  </p:sldMasterIdLst>
  <p:notesMasterIdLst>
    <p:notesMasterId r:id="rId10"/>
  </p:notesMasterIdLst>
  <p:sldIdLst>
    <p:sldId id="256" r:id="rId2"/>
    <p:sldId id="257" r:id="rId3"/>
    <p:sldId id="258" r:id="rId4"/>
    <p:sldId id="259" r:id="rId5"/>
    <p:sldId id="260" r:id="rId6"/>
    <p:sldId id="265" r:id="rId7"/>
    <p:sldId id="264" r:id="rId8"/>
    <p:sldId id="263" r:id="rId9"/>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2" d="100"/>
          <a:sy n="92" d="100"/>
        </p:scale>
        <p:origin x="-1048" y="-33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2569547314"/>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5" name="Shape 3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1" name="Shape 4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7" name="Shape 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Shape 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3" name="Shape 5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9" name="Shape 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7" name="Shape 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Shape 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53" name="Shape 5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Shape 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77" name="Shape 7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FA70B96-A83A-8B4C-90BF-C19298BD2B3A}" type="datetimeFigureOut">
              <a:rPr lang="en-US" smtClean="0"/>
              <a:t>11/16/14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8B3846-AE7F-1844-924F-A6A698E093D0}"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A70B96-A83A-8B4C-90BF-C19298BD2B3A}" type="datetimeFigureOut">
              <a:rPr lang="en-US" smtClean="0"/>
              <a:t>11/16/14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8B3846-AE7F-1844-924F-A6A698E093D0}"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A70B96-A83A-8B4C-90BF-C19298BD2B3A}" type="datetimeFigureOut">
              <a:rPr lang="en-US" smtClean="0"/>
              <a:t>11/16/14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8B3846-AE7F-1844-924F-A6A698E093D0}"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solidFill>
                  <a:srgbClr val="DA0002"/>
                </a:solidFill>
              </a:defRPr>
            </a:lvl1pPr>
            <a:lvl2pPr>
              <a:spcBef>
                <a:spcPts val="0"/>
              </a:spcBef>
              <a:defRPr>
                <a:solidFill>
                  <a:srgbClr val="DA0002"/>
                </a:solidFill>
              </a:defRPr>
            </a:lvl2pPr>
            <a:lvl3pPr>
              <a:spcBef>
                <a:spcPts val="0"/>
              </a:spcBef>
              <a:defRPr>
                <a:solidFill>
                  <a:srgbClr val="DA0002"/>
                </a:solidFill>
              </a:defRPr>
            </a:lvl3pPr>
            <a:lvl4pPr>
              <a:spcBef>
                <a:spcPts val="0"/>
              </a:spcBef>
              <a:defRPr>
                <a:solidFill>
                  <a:srgbClr val="DA0002"/>
                </a:solidFill>
              </a:defRPr>
            </a:lvl4pPr>
            <a:lvl5pPr>
              <a:spcBef>
                <a:spcPts val="0"/>
              </a:spcBef>
              <a:defRPr>
                <a:solidFill>
                  <a:srgbClr val="DA0002"/>
                </a:solidFill>
              </a:defRPr>
            </a:lvl5pPr>
            <a:lvl6pPr>
              <a:spcBef>
                <a:spcPts val="0"/>
              </a:spcBef>
              <a:defRPr>
                <a:solidFill>
                  <a:srgbClr val="DA0002"/>
                </a:solidFill>
              </a:defRPr>
            </a:lvl6pPr>
            <a:lvl7pPr>
              <a:spcBef>
                <a:spcPts val="0"/>
              </a:spcBef>
              <a:defRPr>
                <a:solidFill>
                  <a:srgbClr val="DA0002"/>
                </a:solidFill>
              </a:defRPr>
            </a:lvl7pPr>
            <a:lvl8pPr>
              <a:spcBef>
                <a:spcPts val="0"/>
              </a:spcBef>
              <a:defRPr>
                <a:solidFill>
                  <a:srgbClr val="DA0002"/>
                </a:solidFill>
              </a:defRPr>
            </a:lvl8pPr>
            <a:lvl9pPr>
              <a:spcBef>
                <a:spcPts val="0"/>
              </a:spcBef>
              <a:defRPr>
                <a:solidFill>
                  <a:srgbClr val="DA0002"/>
                </a:solidFill>
              </a:defRPr>
            </a:lvl9pPr>
          </a:lstStyle>
          <a:p>
            <a:endParaRPr/>
          </a:p>
        </p:txBody>
      </p:sp>
      <p:sp>
        <p:nvSpPr>
          <p:cNvPr id="15" name="Shape 15"/>
          <p:cNvSpPr txBox="1">
            <a:spLocks noGrp="1"/>
          </p:cNvSpPr>
          <p:nvPr>
            <p:ph type="body" idx="1"/>
          </p:nvPr>
        </p:nvSpPr>
        <p:spPr>
          <a:xfrm>
            <a:off x="514350" y="1223025"/>
            <a:ext cx="8229600" cy="3725699"/>
          </a:xfrm>
          <a:prstGeom prst="rect">
            <a:avLst/>
          </a:prstGeom>
        </p:spPr>
        <p:txBody>
          <a:bodyPr lIns="91425" tIns="91425" rIns="91425" bIns="91425" anchor="t" anchorCtr="0"/>
          <a:lstStyle>
            <a:lvl1pPr algn="ctr">
              <a:spcBef>
                <a:spcPts val="0"/>
              </a:spcBef>
              <a:defRPr sz="1200">
                <a:latin typeface="Verdana"/>
                <a:ea typeface="Verdana"/>
                <a:cs typeface="Verdana"/>
                <a:sym typeface="Verdana"/>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A70B96-A83A-8B4C-90BF-C19298BD2B3A}" type="datetimeFigureOut">
              <a:rPr lang="en-US" smtClean="0"/>
              <a:t>11/16/14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8B3846-AE7F-1844-924F-A6A698E093D0}"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A70B96-A83A-8B4C-90BF-C19298BD2B3A}" type="datetimeFigureOut">
              <a:rPr lang="en-US" smtClean="0"/>
              <a:t>11/16/14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8B3846-AE7F-1844-924F-A6A698E093D0}"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FA70B96-A83A-8B4C-90BF-C19298BD2B3A}" type="datetimeFigureOut">
              <a:rPr lang="en-US" smtClean="0"/>
              <a:t>11/16/14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8B3846-AE7F-1844-924F-A6A698E093D0}"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FA70B96-A83A-8B4C-90BF-C19298BD2B3A}" type="datetimeFigureOut">
              <a:rPr lang="en-US" smtClean="0"/>
              <a:t>11/16/14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8B3846-AE7F-1844-924F-A6A698E093D0}"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FA70B96-A83A-8B4C-90BF-C19298BD2B3A}" type="datetimeFigureOut">
              <a:rPr lang="en-US" smtClean="0"/>
              <a:t>11/16/14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8B3846-AE7F-1844-924F-A6A698E093D0}"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A70B96-A83A-8B4C-90BF-C19298BD2B3A}" type="datetimeFigureOut">
              <a:rPr lang="en-US" smtClean="0"/>
              <a:t>11/16/14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8B3846-AE7F-1844-924F-A6A698E093D0}"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A70B96-A83A-8B4C-90BF-C19298BD2B3A}" type="datetimeFigureOut">
              <a:rPr lang="en-US" smtClean="0"/>
              <a:t>11/16/14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8B3846-AE7F-1844-924F-A6A698E093D0}"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A70B96-A83A-8B4C-90BF-C19298BD2B3A}" type="datetimeFigureOut">
              <a:rPr lang="en-US" smtClean="0"/>
              <a:t>11/16/14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8B3846-AE7F-1844-924F-A6A698E093D0}"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FA70B96-A83A-8B4C-90BF-C19298BD2B3A}" type="datetimeFigureOut">
              <a:rPr lang="en-US" smtClean="0"/>
              <a:t>11/16/14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68B3846-AE7F-1844-924F-A6A698E093D0}"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1.xml"/><Relationship Id="rId5" Type="http://schemas.openxmlformats.org/officeDocument/2006/relationships/image" Target="../media/image1.jpg"/><Relationship Id="rId6" Type="http://schemas.openxmlformats.org/officeDocument/2006/relationships/image" Target="../media/image2.png"/><Relationship Id="rId1" Type="http://schemas.microsoft.com/office/2007/relationships/media" Target="../media/media1.mp3"/><Relationship Id="rId2" Type="http://schemas.openxmlformats.org/officeDocument/2006/relationships/audio" Target="../media/media1.mp3"/></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jpg"/><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jp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30"/>
        <p:cNvGrpSpPr/>
        <p:nvPr/>
      </p:nvGrpSpPr>
      <p:grpSpPr>
        <a:xfrm>
          <a:off x="0" y="0"/>
          <a:ext cx="0" cy="0"/>
          <a:chOff x="0" y="0"/>
          <a:chExt cx="0" cy="0"/>
        </a:xfrm>
      </p:grpSpPr>
      <p:sp>
        <p:nvSpPr>
          <p:cNvPr id="31" name="Shape 31"/>
          <p:cNvSpPr txBox="1">
            <a:spLocks noGrp="1"/>
          </p:cNvSpPr>
          <p:nvPr>
            <p:ph type="ctrTitle"/>
          </p:nvPr>
        </p:nvSpPr>
        <p:spPr>
          <a:prstGeom prst="rect">
            <a:avLst/>
          </a:prstGeom>
        </p:spPr>
        <p:txBody>
          <a:bodyPr lIns="91425" tIns="91425" rIns="91425" bIns="91425" anchor="t" anchorCtr="0">
            <a:noAutofit/>
          </a:bodyPr>
          <a:lstStyle/>
          <a:p>
            <a:pPr>
              <a:spcBef>
                <a:spcPts val="0"/>
              </a:spcBef>
              <a:buNone/>
            </a:pPr>
            <a:r>
              <a:rPr lang="en"/>
              <a:t>The Stranger </a:t>
            </a:r>
          </a:p>
        </p:txBody>
      </p:sp>
      <p:sp>
        <p:nvSpPr>
          <p:cNvPr id="32" name="Shape 32"/>
          <p:cNvSpPr txBox="1">
            <a:spLocks noGrp="1"/>
          </p:cNvSpPr>
          <p:nvPr>
            <p:ph type="subTitle" idx="1"/>
          </p:nvPr>
        </p:nvSpPr>
        <p:spPr>
          <a:prstGeom prst="rect">
            <a:avLst/>
          </a:prstGeom>
        </p:spPr>
        <p:txBody>
          <a:bodyPr lIns="91425" tIns="91425" rIns="91425" bIns="91425" anchor="t" anchorCtr="0">
            <a:noAutofit/>
          </a:bodyPr>
          <a:lstStyle/>
          <a:p>
            <a:pPr>
              <a:spcBef>
                <a:spcPts val="0"/>
              </a:spcBef>
              <a:buNone/>
            </a:pPr>
            <a:r>
              <a:rPr lang="en">
                <a:solidFill>
                  <a:srgbClr val="CC0000"/>
                </a:solidFill>
              </a:rPr>
              <a:t>By: Billy Joel </a:t>
            </a:r>
          </a:p>
        </p:txBody>
      </p:sp>
      <p:pic>
        <p:nvPicPr>
          <p:cNvPr id="2" name="The Stranger Billy Joe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61432" y="0"/>
            <a:ext cx="812800" cy="812800"/>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6"/>
        <p:cNvGrpSpPr/>
        <p:nvPr/>
      </p:nvGrpSpPr>
      <p:grpSpPr>
        <a:xfrm>
          <a:off x="0" y="0"/>
          <a:ext cx="0" cy="0"/>
          <a:chOff x="0" y="0"/>
          <a:chExt cx="0" cy="0"/>
        </a:xfrm>
      </p:grpSpPr>
      <p:sp>
        <p:nvSpPr>
          <p:cNvPr id="37" name="Shape 37"/>
          <p:cNvSpPr txBox="1">
            <a:spLocks noGrp="1"/>
          </p:cNvSpPr>
          <p:nvPr>
            <p:ph type="title"/>
          </p:nvPr>
        </p:nvSpPr>
        <p:spPr>
          <a:prstGeom prst="rect">
            <a:avLst/>
          </a:prstGeom>
        </p:spPr>
        <p:txBody>
          <a:bodyPr lIns="91425" tIns="91425" rIns="91425" bIns="91425" anchor="b" anchorCtr="0">
            <a:noAutofit/>
          </a:bodyPr>
          <a:lstStyle/>
          <a:p>
            <a:pPr>
              <a:spcBef>
                <a:spcPts val="0"/>
              </a:spcBef>
              <a:buNone/>
            </a:pPr>
            <a:endParaRPr dirty="0"/>
          </a:p>
        </p:txBody>
      </p:sp>
      <p:sp>
        <p:nvSpPr>
          <p:cNvPr id="38" name="Shape 38"/>
          <p:cNvSpPr txBox="1">
            <a:spLocks noGrp="1"/>
          </p:cNvSpPr>
          <p:nvPr>
            <p:ph type="body" idx="1"/>
          </p:nvPr>
        </p:nvSpPr>
        <p:spPr>
          <a:prstGeom prst="rect">
            <a:avLst/>
          </a:prstGeom>
          <a:noFill/>
        </p:spPr>
        <p:txBody>
          <a:bodyPr lIns="91425" tIns="91425" rIns="91425" bIns="91425" anchor="t" anchorCtr="0">
            <a:noAutofit/>
          </a:bodyPr>
          <a:lstStyle/>
          <a:p>
            <a:pPr lvl="0" rtl="0">
              <a:lnSpc>
                <a:spcPct val="130000"/>
              </a:lnSpc>
              <a:spcBef>
                <a:spcPts val="0"/>
              </a:spcBef>
              <a:buClr>
                <a:schemeClr val="dk1"/>
              </a:buClr>
              <a:buSzPct val="91666"/>
              <a:buFont typeface="Arial"/>
              <a:buNone/>
            </a:pPr>
            <a:r>
              <a:rPr lang="en" dirty="0">
                <a:ln w="18415" cmpd="sng">
                  <a:solidFill>
                    <a:srgbClr val="FFFFFF"/>
                  </a:solidFill>
                  <a:prstDash val="solid"/>
                </a:ln>
                <a:solidFill>
                  <a:srgbClr val="FFFFFF"/>
                </a:solidFill>
                <a:effectLst>
                  <a:outerShdw blurRad="63500" dir="3600000" algn="tl" rotWithShape="0">
                    <a:srgbClr val="000000">
                      <a:alpha val="70000"/>
                    </a:srgbClr>
                  </a:outerShdw>
                </a:effectLst>
              </a:rPr>
              <a:t>Well we all have a face</a:t>
            </a:r>
          </a:p>
          <a:p>
            <a:pPr lvl="0" rtl="0">
              <a:lnSpc>
                <a:spcPct val="130000"/>
              </a:lnSpc>
              <a:spcBef>
                <a:spcPts val="0"/>
              </a:spcBef>
              <a:buClr>
                <a:schemeClr val="dk1"/>
              </a:buClr>
              <a:buSzPct val="91666"/>
              <a:buFont typeface="Arial"/>
              <a:buNone/>
            </a:pPr>
            <a:r>
              <a:rPr lang="en" dirty="0">
                <a:ln w="18415" cmpd="sng">
                  <a:solidFill>
                    <a:srgbClr val="FFFFFF"/>
                  </a:solidFill>
                  <a:prstDash val="solid"/>
                </a:ln>
                <a:solidFill>
                  <a:srgbClr val="FFFFFF"/>
                </a:solidFill>
                <a:effectLst>
                  <a:outerShdw blurRad="63500" dir="3600000" algn="tl" rotWithShape="0">
                    <a:srgbClr val="000000">
                      <a:alpha val="70000"/>
                    </a:srgbClr>
                  </a:outerShdw>
                </a:effectLst>
              </a:rPr>
              <a:t>That we hide away forever</a:t>
            </a:r>
          </a:p>
          <a:p>
            <a:pPr lvl="0" rtl="0">
              <a:lnSpc>
                <a:spcPct val="130000"/>
              </a:lnSpc>
              <a:spcBef>
                <a:spcPts val="0"/>
              </a:spcBef>
              <a:buClr>
                <a:schemeClr val="dk1"/>
              </a:buClr>
              <a:buSzPct val="91666"/>
              <a:buFont typeface="Arial"/>
              <a:buNone/>
            </a:pPr>
            <a:r>
              <a:rPr lang="en" dirty="0">
                <a:ln w="18415" cmpd="sng">
                  <a:solidFill>
                    <a:srgbClr val="FFFFFF"/>
                  </a:solidFill>
                  <a:prstDash val="solid"/>
                </a:ln>
                <a:solidFill>
                  <a:srgbClr val="FFFFFF"/>
                </a:solidFill>
                <a:effectLst>
                  <a:outerShdw blurRad="63500" dir="3600000" algn="tl" rotWithShape="0">
                    <a:srgbClr val="000000">
                      <a:alpha val="70000"/>
                    </a:srgbClr>
                  </a:outerShdw>
                </a:effectLst>
              </a:rPr>
              <a:t>And we take them out and show ourselves</a:t>
            </a:r>
          </a:p>
          <a:p>
            <a:pPr lvl="0" rtl="0">
              <a:lnSpc>
                <a:spcPct val="130000"/>
              </a:lnSpc>
              <a:spcBef>
                <a:spcPts val="0"/>
              </a:spcBef>
              <a:buClr>
                <a:schemeClr val="dk1"/>
              </a:buClr>
              <a:buSzPct val="91666"/>
              <a:buFont typeface="Arial"/>
              <a:buNone/>
            </a:pPr>
            <a:r>
              <a:rPr lang="en" dirty="0">
                <a:ln w="18415" cmpd="sng">
                  <a:solidFill>
                    <a:srgbClr val="FFFFFF"/>
                  </a:solidFill>
                  <a:prstDash val="solid"/>
                </a:ln>
                <a:solidFill>
                  <a:srgbClr val="FFFFFF"/>
                </a:solidFill>
                <a:effectLst>
                  <a:outerShdw blurRad="63500" dir="3600000" algn="tl" rotWithShape="0">
                    <a:srgbClr val="000000">
                      <a:alpha val="70000"/>
                    </a:srgbClr>
                  </a:outerShdw>
                </a:effectLst>
              </a:rPr>
              <a:t>When everyone has gone</a:t>
            </a:r>
          </a:p>
          <a:p>
            <a:pPr lvl="0" rtl="0">
              <a:lnSpc>
                <a:spcPct val="130000"/>
              </a:lnSpc>
              <a:spcBef>
                <a:spcPts val="0"/>
              </a:spcBef>
              <a:buClr>
                <a:schemeClr val="dk1"/>
              </a:buClr>
              <a:buSzPct val="91666"/>
              <a:buFont typeface="Arial"/>
              <a:buNone/>
            </a:pPr>
            <a:r>
              <a:rPr lang="en" dirty="0">
                <a:ln w="18415" cmpd="sng">
                  <a:solidFill>
                    <a:srgbClr val="FFFFFF"/>
                  </a:solidFill>
                  <a:prstDash val="solid"/>
                </a:ln>
                <a:solidFill>
                  <a:srgbClr val="FFFFFF"/>
                </a:solidFill>
                <a:effectLst>
                  <a:outerShdw blurRad="63500" dir="3600000" algn="tl" rotWithShape="0">
                    <a:srgbClr val="000000">
                      <a:alpha val="70000"/>
                    </a:srgbClr>
                  </a:outerShdw>
                </a:effectLst>
              </a:rPr>
              <a:t>Some are </a:t>
            </a:r>
            <a:r>
              <a:rPr lang="en"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satin</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en"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 dirty="0">
                <a:ln w="18415" cmpd="sng">
                  <a:solidFill>
                    <a:srgbClr val="FFFFFF"/>
                  </a:solidFill>
                  <a:prstDash val="solid"/>
                </a:ln>
                <a:solidFill>
                  <a:srgbClr val="FFFFFF"/>
                </a:solidFill>
                <a:effectLst>
                  <a:outerShdw blurRad="63500" dir="3600000" algn="tl" rotWithShape="0">
                    <a:srgbClr val="000000">
                      <a:alpha val="70000"/>
                    </a:srgbClr>
                  </a:outerShdw>
                </a:effectLst>
              </a:rPr>
              <a:t>some are steel</a:t>
            </a:r>
          </a:p>
          <a:p>
            <a:pPr lvl="0" rtl="0">
              <a:lnSpc>
                <a:spcPct val="130000"/>
              </a:lnSpc>
              <a:spcBef>
                <a:spcPts val="0"/>
              </a:spcBef>
              <a:buClr>
                <a:schemeClr val="dk1"/>
              </a:buClr>
              <a:buSzPct val="91666"/>
              <a:buFont typeface="Arial"/>
              <a:buNone/>
            </a:pPr>
            <a:r>
              <a:rPr lang="en" dirty="0">
                <a:ln w="18415" cmpd="sng">
                  <a:solidFill>
                    <a:srgbClr val="FFFFFF"/>
                  </a:solidFill>
                  <a:prstDash val="solid"/>
                </a:ln>
                <a:solidFill>
                  <a:srgbClr val="FFFFFF"/>
                </a:solidFill>
                <a:effectLst>
                  <a:outerShdw blurRad="63500" dir="3600000" algn="tl" rotWithShape="0">
                    <a:srgbClr val="000000">
                      <a:alpha val="70000"/>
                    </a:srgbClr>
                  </a:outerShdw>
                </a:effectLst>
              </a:rPr>
              <a:t>Some are silk and some are leather</a:t>
            </a:r>
          </a:p>
          <a:p>
            <a:pPr rtl="0">
              <a:lnSpc>
                <a:spcPct val="130000"/>
              </a:lnSpc>
              <a:spcBef>
                <a:spcPts val="0"/>
              </a:spcBef>
              <a:buNone/>
            </a:pPr>
            <a:r>
              <a:rPr lang="en" dirty="0">
                <a:ln w="18415" cmpd="sng">
                  <a:solidFill>
                    <a:srgbClr val="FFFFFF"/>
                  </a:solidFill>
                  <a:prstDash val="solid"/>
                </a:ln>
                <a:solidFill>
                  <a:srgbClr val="FFFFFF"/>
                </a:solidFill>
                <a:effectLst>
                  <a:outerShdw blurRad="63500" dir="3600000" algn="tl" rotWithShape="0">
                    <a:srgbClr val="000000">
                      <a:alpha val="70000"/>
                    </a:srgbClr>
                  </a:outerShdw>
                </a:effectLst>
              </a:rPr>
              <a:t>They're the faces of the </a:t>
            </a:r>
            <a:r>
              <a:rPr lang="en"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stranger</a:t>
            </a:r>
            <a:endPar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lnSpc>
                <a:spcPct val="130000"/>
              </a:lnSpc>
              <a:buNone/>
            </a:pPr>
            <a:r>
              <a:rPr lang="en" sz="11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But </a:t>
            </a:r>
            <a:r>
              <a:rPr lang="en" sz="1100" dirty="0">
                <a:ln w="18415" cmpd="sng">
                  <a:solidFill>
                    <a:srgbClr val="FFFFFF"/>
                  </a:solidFill>
                  <a:prstDash val="solid"/>
                </a:ln>
                <a:solidFill>
                  <a:srgbClr val="FFFFFF"/>
                </a:solidFill>
                <a:effectLst>
                  <a:outerShdw blurRad="63500" dir="3600000" algn="tl" rotWithShape="0">
                    <a:srgbClr val="000000">
                      <a:alpha val="70000"/>
                    </a:srgbClr>
                  </a:outerShdw>
                </a:effectLst>
              </a:rPr>
              <a:t>we'd love to try them on.</a:t>
            </a:r>
          </a:p>
          <a:p>
            <a:pPr rtl="0">
              <a:lnSpc>
                <a:spcPct val="130000"/>
              </a:lnSpc>
              <a:spcBef>
                <a:spcPts val="0"/>
              </a:spcBef>
              <a:buNone/>
            </a:pPr>
            <a:endParaRPr lang="en" dirty="0"/>
          </a:p>
          <a:p>
            <a:pPr algn="l" rtl="0">
              <a:spcBef>
                <a:spcPts val="0"/>
              </a:spcBef>
              <a:buNone/>
            </a:pPr>
            <a:endParaRPr dirty="0"/>
          </a:p>
          <a:p>
            <a:pPr algn="l" rtl="0">
              <a:spcBef>
                <a:spcPts val="0"/>
              </a:spcBef>
              <a:buNone/>
            </a:pPr>
            <a:endParaRPr lang="en-US" dirty="0" smtClean="0"/>
          </a:p>
          <a:p>
            <a:pPr algn="l" rtl="0">
              <a:spcBef>
                <a:spcPts val="0"/>
              </a:spcBef>
              <a:buNone/>
            </a:pPr>
            <a:endParaRPr lang="en-US" dirty="0"/>
          </a:p>
          <a:p>
            <a:pPr algn="l" rtl="0">
              <a:spcBef>
                <a:spcPts val="0"/>
              </a:spcBef>
              <a:buNone/>
            </a:pPr>
            <a:endParaRPr lang="en-US" dirty="0" smtClean="0"/>
          </a:p>
          <a:p>
            <a:pPr algn="l" rtl="0">
              <a:spcBef>
                <a:spcPts val="0"/>
              </a:spcBef>
              <a:buNone/>
            </a:pPr>
            <a:r>
              <a:rPr lang="en-US" dirty="0"/>
              <a:t>-</a:t>
            </a:r>
            <a:r>
              <a:rPr lang="en" dirty="0" smtClean="0"/>
              <a:t>In </a:t>
            </a:r>
            <a:r>
              <a:rPr lang="en" dirty="0"/>
              <a:t>this verse, Joel explains that everybody has a side to them in which they hide from everybody, and it is only seen when everyone has gone, he then describes the different kind of faces, and how they belong to the stranger. Finally, he says how we would love to try the different faces on, instead of our own. </a:t>
            </a:r>
          </a:p>
          <a:p>
            <a:pPr rtl="0">
              <a:spcBef>
                <a:spcPts val="0"/>
              </a:spcBef>
              <a:buNone/>
            </a:pPr>
            <a:endParaRPr dirty="0"/>
          </a:p>
        </p:txBody>
      </p:sp>
      <p:pic>
        <p:nvPicPr>
          <p:cNvPr id="2" name="Picture 1" descr="imgr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517" y="1436071"/>
            <a:ext cx="2055286" cy="1567456"/>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linds(horizontal)">
                                      <p:cBhvr>
                                        <p:cTn id="7" dur="1200"/>
                                        <p:tgtEl>
                                          <p:spTgt spid="38">
                                            <p:txEl>
                                              <p:pRg st="0" end="0"/>
                                            </p:txEl>
                                          </p:spTgt>
                                        </p:tgtEl>
                                      </p:cBhvr>
                                    </p:animEffect>
                                  </p:childTnLst>
                                </p:cTn>
                              </p:par>
                            </p:childTnLst>
                          </p:cTn>
                        </p:par>
                        <p:par>
                          <p:cTn id="8" fill="hold">
                            <p:stCondLst>
                              <p:cond delay="1200"/>
                            </p:stCondLst>
                            <p:childTnLst>
                              <p:par>
                                <p:cTn id="9" presetID="12" presetClass="entr" presetSubtype="4" fill="hold" nodeType="afterEffect">
                                  <p:stCondLst>
                                    <p:cond delay="0"/>
                                  </p:stCondLst>
                                  <p:childTnLst>
                                    <p:set>
                                      <p:cBhvr>
                                        <p:cTn id="10" dur="1" fill="hold">
                                          <p:stCondLst>
                                            <p:cond delay="0"/>
                                          </p:stCondLst>
                                        </p:cTn>
                                        <p:tgtEl>
                                          <p:spTgt spid="38">
                                            <p:txEl>
                                              <p:pRg st="1" end="1"/>
                                            </p:txEl>
                                          </p:spTgt>
                                        </p:tgtEl>
                                        <p:attrNameLst>
                                          <p:attrName>style.visibility</p:attrName>
                                        </p:attrNameLst>
                                      </p:cBhvr>
                                      <p:to>
                                        <p:strVal val="visible"/>
                                      </p:to>
                                    </p:set>
                                    <p:anim calcmode="lin" valueType="num">
                                      <p:cBhvr additive="base">
                                        <p:cTn id="11" dur="1200"/>
                                        <p:tgtEl>
                                          <p:spTgt spid="38">
                                            <p:txEl>
                                              <p:pRg st="1" end="1"/>
                                            </p:txEl>
                                          </p:spTgt>
                                        </p:tgtEl>
                                        <p:attrNameLst>
                                          <p:attrName>ppt_y</p:attrName>
                                        </p:attrNameLst>
                                      </p:cBhvr>
                                      <p:tavLst>
                                        <p:tav tm="0">
                                          <p:val>
                                            <p:strVal val="#ppt_y+#ppt_h*1.125000"/>
                                          </p:val>
                                        </p:tav>
                                        <p:tav tm="100000">
                                          <p:val>
                                            <p:strVal val="#ppt_y"/>
                                          </p:val>
                                        </p:tav>
                                      </p:tavLst>
                                    </p:anim>
                                    <p:animEffect transition="in" filter="wipe(up)">
                                      <p:cBhvr>
                                        <p:cTn id="12" dur="1200"/>
                                        <p:tgtEl>
                                          <p:spTgt spid="38">
                                            <p:txEl>
                                              <p:pRg st="1" end="1"/>
                                            </p:txEl>
                                          </p:spTgt>
                                        </p:tgtEl>
                                      </p:cBhvr>
                                    </p:animEffect>
                                  </p:childTnLst>
                                </p:cTn>
                              </p:par>
                            </p:childTnLst>
                          </p:cTn>
                        </p:par>
                        <p:par>
                          <p:cTn id="13" fill="hold">
                            <p:stCondLst>
                              <p:cond delay="2400"/>
                            </p:stCondLst>
                            <p:childTnLst>
                              <p:par>
                                <p:cTn id="14" presetID="21" presetClass="entr" presetSubtype="1" fill="hold" nodeType="afterEffect">
                                  <p:stCondLst>
                                    <p:cond delay="0"/>
                                  </p:stCondLst>
                                  <p:childTnLst>
                                    <p:set>
                                      <p:cBhvr>
                                        <p:cTn id="15" dur="1" fill="hold">
                                          <p:stCondLst>
                                            <p:cond delay="0"/>
                                          </p:stCondLst>
                                        </p:cTn>
                                        <p:tgtEl>
                                          <p:spTgt spid="38">
                                            <p:txEl>
                                              <p:pRg st="2" end="2"/>
                                            </p:txEl>
                                          </p:spTgt>
                                        </p:tgtEl>
                                        <p:attrNameLst>
                                          <p:attrName>style.visibility</p:attrName>
                                        </p:attrNameLst>
                                      </p:cBhvr>
                                      <p:to>
                                        <p:strVal val="visible"/>
                                      </p:to>
                                    </p:set>
                                    <p:animEffect transition="in" filter="wheel(1)">
                                      <p:cBhvr>
                                        <p:cTn id="16" dur="1200"/>
                                        <p:tgtEl>
                                          <p:spTgt spid="38">
                                            <p:txEl>
                                              <p:pRg st="2" end="2"/>
                                            </p:txEl>
                                          </p:spTgt>
                                        </p:tgtEl>
                                      </p:cBhvr>
                                    </p:animEffect>
                                  </p:childTnLst>
                                </p:cTn>
                              </p:par>
                            </p:childTnLst>
                          </p:cTn>
                        </p:par>
                        <p:par>
                          <p:cTn id="17" fill="hold">
                            <p:stCondLst>
                              <p:cond delay="3600"/>
                            </p:stCondLst>
                            <p:childTnLst>
                              <p:par>
                                <p:cTn id="18" presetID="10" presetClass="entr" presetSubtype="0" fill="hold" nodeType="afterEffect">
                                  <p:stCondLst>
                                    <p:cond delay="0"/>
                                  </p:stCondLst>
                                  <p:childTnLst>
                                    <p:set>
                                      <p:cBhvr>
                                        <p:cTn id="19" dur="1" fill="hold">
                                          <p:stCondLst>
                                            <p:cond delay="0"/>
                                          </p:stCondLst>
                                        </p:cTn>
                                        <p:tgtEl>
                                          <p:spTgt spid="38">
                                            <p:txEl>
                                              <p:pRg st="3" end="3"/>
                                            </p:txEl>
                                          </p:spTgt>
                                        </p:tgtEl>
                                        <p:attrNameLst>
                                          <p:attrName>style.visibility</p:attrName>
                                        </p:attrNameLst>
                                      </p:cBhvr>
                                      <p:to>
                                        <p:strVal val="visible"/>
                                      </p:to>
                                    </p:set>
                                    <p:animEffect transition="in" filter="fade">
                                      <p:cBhvr>
                                        <p:cTn id="20" dur="1200"/>
                                        <p:tgtEl>
                                          <p:spTgt spid="38">
                                            <p:txEl>
                                              <p:pRg st="3" end="3"/>
                                            </p:txEl>
                                          </p:spTgt>
                                        </p:tgtEl>
                                      </p:cBhvr>
                                    </p:animEffect>
                                  </p:childTnLst>
                                </p:cTn>
                              </p:par>
                            </p:childTnLst>
                          </p:cTn>
                        </p:par>
                        <p:par>
                          <p:cTn id="21" fill="hold">
                            <p:stCondLst>
                              <p:cond delay="4800"/>
                            </p:stCondLst>
                            <p:childTnLst>
                              <p:par>
                                <p:cTn id="22" presetID="55" presetClass="entr" presetSubtype="0" fill="hold" nodeType="afterEffect">
                                  <p:stCondLst>
                                    <p:cond delay="0"/>
                                  </p:stCondLst>
                                  <p:childTnLst>
                                    <p:set>
                                      <p:cBhvr>
                                        <p:cTn id="23" dur="1" fill="hold">
                                          <p:stCondLst>
                                            <p:cond delay="0"/>
                                          </p:stCondLst>
                                        </p:cTn>
                                        <p:tgtEl>
                                          <p:spTgt spid="38">
                                            <p:txEl>
                                              <p:pRg st="4" end="4"/>
                                            </p:txEl>
                                          </p:spTgt>
                                        </p:tgtEl>
                                        <p:attrNameLst>
                                          <p:attrName>style.visibility</p:attrName>
                                        </p:attrNameLst>
                                      </p:cBhvr>
                                      <p:to>
                                        <p:strVal val="visible"/>
                                      </p:to>
                                    </p:set>
                                    <p:anim calcmode="lin" valueType="num">
                                      <p:cBhvr>
                                        <p:cTn id="24" dur="1200" fill="hold"/>
                                        <p:tgtEl>
                                          <p:spTgt spid="38">
                                            <p:txEl>
                                              <p:pRg st="4" end="4"/>
                                            </p:txEl>
                                          </p:spTgt>
                                        </p:tgtEl>
                                        <p:attrNameLst>
                                          <p:attrName>ppt_w</p:attrName>
                                        </p:attrNameLst>
                                      </p:cBhvr>
                                      <p:tavLst>
                                        <p:tav tm="0">
                                          <p:val>
                                            <p:strVal val="#ppt_w*0.70"/>
                                          </p:val>
                                        </p:tav>
                                        <p:tav tm="100000">
                                          <p:val>
                                            <p:strVal val="#ppt_w"/>
                                          </p:val>
                                        </p:tav>
                                      </p:tavLst>
                                    </p:anim>
                                    <p:anim calcmode="lin" valueType="num">
                                      <p:cBhvr>
                                        <p:cTn id="25" dur="1200" fill="hold"/>
                                        <p:tgtEl>
                                          <p:spTgt spid="38">
                                            <p:txEl>
                                              <p:pRg st="4" end="4"/>
                                            </p:txEl>
                                          </p:spTgt>
                                        </p:tgtEl>
                                        <p:attrNameLst>
                                          <p:attrName>ppt_h</p:attrName>
                                        </p:attrNameLst>
                                      </p:cBhvr>
                                      <p:tavLst>
                                        <p:tav tm="0">
                                          <p:val>
                                            <p:strVal val="#ppt_h"/>
                                          </p:val>
                                        </p:tav>
                                        <p:tav tm="100000">
                                          <p:val>
                                            <p:strVal val="#ppt_h"/>
                                          </p:val>
                                        </p:tav>
                                      </p:tavLst>
                                    </p:anim>
                                    <p:animEffect transition="in" filter="fade">
                                      <p:cBhvr>
                                        <p:cTn id="26" dur="1200"/>
                                        <p:tgtEl>
                                          <p:spTgt spid="38">
                                            <p:txEl>
                                              <p:pRg st="4" end="4"/>
                                            </p:txEl>
                                          </p:spTgt>
                                        </p:tgtEl>
                                      </p:cBhvr>
                                    </p:animEffect>
                                  </p:childTnLst>
                                </p:cTn>
                              </p:par>
                            </p:childTnLst>
                          </p:cTn>
                        </p:par>
                        <p:par>
                          <p:cTn id="27" fill="hold">
                            <p:stCondLst>
                              <p:cond delay="6000"/>
                            </p:stCondLst>
                            <p:childTnLst>
                              <p:par>
                                <p:cTn id="28" presetID="22" presetClass="entr" presetSubtype="4" fill="hold" nodeType="afterEffect">
                                  <p:stCondLst>
                                    <p:cond delay="0"/>
                                  </p:stCondLst>
                                  <p:childTnLst>
                                    <p:set>
                                      <p:cBhvr>
                                        <p:cTn id="29" dur="1" fill="hold">
                                          <p:stCondLst>
                                            <p:cond delay="0"/>
                                          </p:stCondLst>
                                        </p:cTn>
                                        <p:tgtEl>
                                          <p:spTgt spid="38">
                                            <p:txEl>
                                              <p:pRg st="5" end="5"/>
                                            </p:txEl>
                                          </p:spTgt>
                                        </p:tgtEl>
                                        <p:attrNameLst>
                                          <p:attrName>style.visibility</p:attrName>
                                        </p:attrNameLst>
                                      </p:cBhvr>
                                      <p:to>
                                        <p:strVal val="visible"/>
                                      </p:to>
                                    </p:set>
                                    <p:animEffect transition="in" filter="wipe(down)">
                                      <p:cBhvr>
                                        <p:cTn id="30" dur="1200"/>
                                        <p:tgtEl>
                                          <p:spTgt spid="38">
                                            <p:txEl>
                                              <p:pRg st="5" end="5"/>
                                            </p:txEl>
                                          </p:spTgt>
                                        </p:tgtEl>
                                      </p:cBhvr>
                                    </p:animEffect>
                                  </p:childTnLst>
                                </p:cTn>
                              </p:par>
                            </p:childTnLst>
                          </p:cTn>
                        </p:par>
                        <p:par>
                          <p:cTn id="31" fill="hold">
                            <p:stCondLst>
                              <p:cond delay="7200"/>
                            </p:stCondLst>
                            <p:childTnLst>
                              <p:par>
                                <p:cTn id="32" presetID="53" presetClass="entr" presetSubtype="16" fill="hold" nodeType="afterEffect">
                                  <p:stCondLst>
                                    <p:cond delay="0"/>
                                  </p:stCondLst>
                                  <p:childTnLst>
                                    <p:set>
                                      <p:cBhvr>
                                        <p:cTn id="33" dur="1" fill="hold">
                                          <p:stCondLst>
                                            <p:cond delay="0"/>
                                          </p:stCondLst>
                                        </p:cTn>
                                        <p:tgtEl>
                                          <p:spTgt spid="38">
                                            <p:txEl>
                                              <p:pRg st="6" end="6"/>
                                            </p:txEl>
                                          </p:spTgt>
                                        </p:tgtEl>
                                        <p:attrNameLst>
                                          <p:attrName>style.visibility</p:attrName>
                                        </p:attrNameLst>
                                      </p:cBhvr>
                                      <p:to>
                                        <p:strVal val="visible"/>
                                      </p:to>
                                    </p:set>
                                    <p:anim calcmode="lin" valueType="num">
                                      <p:cBhvr>
                                        <p:cTn id="34" dur="1200" fill="hold"/>
                                        <p:tgtEl>
                                          <p:spTgt spid="38">
                                            <p:txEl>
                                              <p:pRg st="6" end="6"/>
                                            </p:txEl>
                                          </p:spTgt>
                                        </p:tgtEl>
                                        <p:attrNameLst>
                                          <p:attrName>ppt_w</p:attrName>
                                        </p:attrNameLst>
                                      </p:cBhvr>
                                      <p:tavLst>
                                        <p:tav tm="0">
                                          <p:val>
                                            <p:fltVal val="0"/>
                                          </p:val>
                                        </p:tav>
                                        <p:tav tm="100000">
                                          <p:val>
                                            <p:strVal val="#ppt_w"/>
                                          </p:val>
                                        </p:tav>
                                      </p:tavLst>
                                    </p:anim>
                                    <p:anim calcmode="lin" valueType="num">
                                      <p:cBhvr>
                                        <p:cTn id="35" dur="1200" fill="hold"/>
                                        <p:tgtEl>
                                          <p:spTgt spid="38">
                                            <p:txEl>
                                              <p:pRg st="6" end="6"/>
                                            </p:txEl>
                                          </p:spTgt>
                                        </p:tgtEl>
                                        <p:attrNameLst>
                                          <p:attrName>ppt_h</p:attrName>
                                        </p:attrNameLst>
                                      </p:cBhvr>
                                      <p:tavLst>
                                        <p:tav tm="0">
                                          <p:val>
                                            <p:fltVal val="0"/>
                                          </p:val>
                                        </p:tav>
                                        <p:tav tm="100000">
                                          <p:val>
                                            <p:strVal val="#ppt_h"/>
                                          </p:val>
                                        </p:tav>
                                      </p:tavLst>
                                    </p:anim>
                                    <p:animEffect transition="in" filter="fade">
                                      <p:cBhvr>
                                        <p:cTn id="36" dur="1200"/>
                                        <p:tgtEl>
                                          <p:spTgt spid="38">
                                            <p:txEl>
                                              <p:pRg st="6" end="6"/>
                                            </p:txEl>
                                          </p:spTgt>
                                        </p:tgtEl>
                                      </p:cBhvr>
                                    </p:animEffect>
                                  </p:childTnLst>
                                </p:cTn>
                              </p:par>
                            </p:childTnLst>
                          </p:cTn>
                        </p:par>
                        <p:par>
                          <p:cTn id="37" fill="hold">
                            <p:stCondLst>
                              <p:cond delay="8400"/>
                            </p:stCondLst>
                            <p:childTnLst>
                              <p:par>
                                <p:cTn id="38" presetID="53" presetClass="entr" presetSubtype="16" fill="hold" nodeType="afterEffect">
                                  <p:stCondLst>
                                    <p:cond delay="0"/>
                                  </p:stCondLst>
                                  <p:childTnLst>
                                    <p:set>
                                      <p:cBhvr>
                                        <p:cTn id="39" dur="1" fill="hold">
                                          <p:stCondLst>
                                            <p:cond delay="0"/>
                                          </p:stCondLst>
                                        </p:cTn>
                                        <p:tgtEl>
                                          <p:spTgt spid="38">
                                            <p:txEl>
                                              <p:pRg st="7" end="7"/>
                                            </p:txEl>
                                          </p:spTgt>
                                        </p:tgtEl>
                                        <p:attrNameLst>
                                          <p:attrName>style.visibility</p:attrName>
                                        </p:attrNameLst>
                                      </p:cBhvr>
                                      <p:to>
                                        <p:strVal val="visible"/>
                                      </p:to>
                                    </p:set>
                                    <p:anim calcmode="lin" valueType="num">
                                      <p:cBhvr>
                                        <p:cTn id="40" dur="1200" fill="hold"/>
                                        <p:tgtEl>
                                          <p:spTgt spid="38">
                                            <p:txEl>
                                              <p:pRg st="7" end="7"/>
                                            </p:txEl>
                                          </p:spTgt>
                                        </p:tgtEl>
                                        <p:attrNameLst>
                                          <p:attrName>ppt_w</p:attrName>
                                        </p:attrNameLst>
                                      </p:cBhvr>
                                      <p:tavLst>
                                        <p:tav tm="0">
                                          <p:val>
                                            <p:fltVal val="0"/>
                                          </p:val>
                                        </p:tav>
                                        <p:tav tm="100000">
                                          <p:val>
                                            <p:strVal val="#ppt_w"/>
                                          </p:val>
                                        </p:tav>
                                      </p:tavLst>
                                    </p:anim>
                                    <p:anim calcmode="lin" valueType="num">
                                      <p:cBhvr>
                                        <p:cTn id="41" dur="1200" fill="hold"/>
                                        <p:tgtEl>
                                          <p:spTgt spid="38">
                                            <p:txEl>
                                              <p:pRg st="7" end="7"/>
                                            </p:txEl>
                                          </p:spTgt>
                                        </p:tgtEl>
                                        <p:attrNameLst>
                                          <p:attrName>ppt_h</p:attrName>
                                        </p:attrNameLst>
                                      </p:cBhvr>
                                      <p:tavLst>
                                        <p:tav tm="0">
                                          <p:val>
                                            <p:fltVal val="0"/>
                                          </p:val>
                                        </p:tav>
                                        <p:tav tm="100000">
                                          <p:val>
                                            <p:strVal val="#ppt_h"/>
                                          </p:val>
                                        </p:tav>
                                      </p:tavLst>
                                    </p:anim>
                                    <p:animEffect transition="in" filter="fade">
                                      <p:cBhvr>
                                        <p:cTn id="42" dur="1200"/>
                                        <p:tgtEl>
                                          <p:spTgt spid="3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prstGeom prst="rect">
            <a:avLst/>
          </a:prstGeom>
        </p:spPr>
        <p:txBody>
          <a:bodyPr lIns="91425" tIns="91425" rIns="91425" bIns="91425" anchor="b" anchorCtr="0">
            <a:noAutofit/>
          </a:bodyPr>
          <a:lstStyle/>
          <a:p>
            <a:pPr>
              <a:spcBef>
                <a:spcPts val="0"/>
              </a:spcBef>
              <a:buNone/>
            </a:pPr>
            <a:endParaRPr/>
          </a:p>
        </p:txBody>
      </p:sp>
      <p:sp>
        <p:nvSpPr>
          <p:cNvPr id="44" name="Shape 44"/>
          <p:cNvSpPr txBox="1">
            <a:spLocks noGrp="1"/>
          </p:cNvSpPr>
          <p:nvPr>
            <p:ph type="body" idx="1"/>
          </p:nvPr>
        </p:nvSpPr>
        <p:spPr>
          <a:prstGeom prst="rect">
            <a:avLst/>
          </a:prstGeom>
        </p:spPr>
        <p:txBody>
          <a:bodyPr lIns="91425" tIns="91425" rIns="91425" bIns="91425" anchor="t" anchorCtr="0">
            <a:noAutofit/>
          </a:bodyPr>
          <a:lstStyle/>
          <a:p>
            <a:pPr lvl="0" rtl="0">
              <a:lnSpc>
                <a:spcPct val="130000"/>
              </a:lnSpc>
              <a:spcBef>
                <a:spcPts val="0"/>
              </a:spcBef>
              <a:buClr>
                <a:schemeClr val="dk1"/>
              </a:buClr>
              <a:buSzPct val="100000"/>
              <a:buFont typeface="Arial"/>
              <a:buNone/>
            </a:pPr>
            <a:r>
              <a:rPr lang="en" sz="1100" dirty="0">
                <a:latin typeface="Arial"/>
                <a:ea typeface="Arial"/>
                <a:cs typeface="Arial"/>
                <a:sym typeface="Arial"/>
              </a:rPr>
              <a:t>Well, we all fall in love,</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But we </a:t>
            </a:r>
            <a:r>
              <a:rPr lang="en" sz="1100" dirty="0" smtClean="0">
                <a:latin typeface="Arial"/>
                <a:ea typeface="Arial"/>
                <a:cs typeface="Arial"/>
                <a:sym typeface="Arial"/>
              </a:rPr>
              <a:t>disreg</a:t>
            </a:r>
            <a:r>
              <a:rPr lang="en-US" sz="1100" dirty="0" smtClean="0">
                <a:latin typeface="Arial"/>
                <a:ea typeface="Arial"/>
                <a:cs typeface="Arial"/>
                <a:sym typeface="Arial"/>
              </a:rPr>
              <a:t>u</a:t>
            </a:r>
            <a:r>
              <a:rPr lang="en" sz="1100" dirty="0" smtClean="0">
                <a:latin typeface="Arial"/>
                <a:ea typeface="Arial"/>
                <a:cs typeface="Arial"/>
                <a:sym typeface="Arial"/>
              </a:rPr>
              <a:t>ard </a:t>
            </a:r>
            <a:r>
              <a:rPr lang="en" sz="1100" dirty="0">
                <a:latin typeface="Arial"/>
                <a:ea typeface="Arial"/>
                <a:cs typeface="Arial"/>
                <a:sym typeface="Arial"/>
              </a:rPr>
              <a:t>the danger,</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Though we share so many secrets,</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There are some we never tell.</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Why were you so surprised that you never saw the stranger?</a:t>
            </a:r>
          </a:p>
          <a:p>
            <a:pPr lvl="0" rtl="0">
              <a:lnSpc>
                <a:spcPct val="130000"/>
              </a:lnSpc>
              <a:spcBef>
                <a:spcPts val="0"/>
              </a:spcBef>
              <a:buNone/>
            </a:pPr>
            <a:r>
              <a:rPr lang="en" sz="1100" dirty="0">
                <a:latin typeface="Arial"/>
                <a:ea typeface="Arial"/>
                <a:cs typeface="Arial"/>
                <a:sym typeface="Arial"/>
              </a:rPr>
              <a:t>Did you ever let your lover see the stranger in yourself?</a:t>
            </a: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lang="en-US" sz="1100" dirty="0" smtClean="0">
              <a:latin typeface="Arial"/>
              <a:ea typeface="Arial"/>
              <a:cs typeface="Arial"/>
              <a:sym typeface="Arial"/>
            </a:endParaRPr>
          </a:p>
          <a:p>
            <a:pPr lvl="0" algn="l" rtl="0">
              <a:lnSpc>
                <a:spcPct val="109090"/>
              </a:lnSpc>
              <a:spcBef>
                <a:spcPts val="0"/>
              </a:spcBef>
              <a:buNone/>
            </a:pPr>
            <a:r>
              <a:rPr lang="en-US" sz="1100" dirty="0" smtClean="0">
                <a:latin typeface="Arial"/>
                <a:ea typeface="Arial"/>
                <a:cs typeface="Arial"/>
                <a:sym typeface="Arial"/>
              </a:rPr>
              <a:t>-</a:t>
            </a:r>
            <a:r>
              <a:rPr lang="en" sz="1100" dirty="0" smtClean="0">
                <a:latin typeface="Arial"/>
                <a:ea typeface="Arial"/>
                <a:cs typeface="Arial"/>
                <a:sym typeface="Arial"/>
              </a:rPr>
              <a:t>In </a:t>
            </a:r>
            <a:r>
              <a:rPr lang="en" sz="1100" dirty="0">
                <a:latin typeface="Arial"/>
                <a:ea typeface="Arial"/>
                <a:cs typeface="Arial"/>
                <a:sym typeface="Arial"/>
              </a:rPr>
              <a:t>this verse, Joel explains that we all fall in love, but we dont consider the dangers that come along with it. He also explains that we often share eachother’s secrets, but there are some that we hide, and keep to ourselves. Finally, Joel says that it is no surprise that the “Stranger” was hidden, and he questions wheather you let your lover see your inner “Stranger”. </a:t>
            </a: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a:spcBef>
                <a:spcPts val="0"/>
              </a:spcBef>
              <a:buNone/>
            </a:pPr>
            <a:endParaRPr dirty="0"/>
          </a:p>
        </p:txBody>
      </p:sp>
      <p:pic>
        <p:nvPicPr>
          <p:cNvPr id="2" name="Picture 1" descr="imag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350" y="1223025"/>
            <a:ext cx="2080938" cy="1558695"/>
          </a:xfrm>
          <a:prstGeom prst="rect">
            <a:avLst/>
          </a:prstGeom>
        </p:spPr>
      </p:pic>
      <p:pic>
        <p:nvPicPr>
          <p:cNvPr id="3" name="Picture 2" descr="imgres-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1424" y="2781720"/>
            <a:ext cx="2401669" cy="945909"/>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strips(downLeft)">
                                      <p:cBhvr>
                                        <p:cTn id="7" dur="1200"/>
                                        <p:tgtEl>
                                          <p:spTgt spid="44">
                                            <p:txEl>
                                              <p:pRg st="0" end="0"/>
                                            </p:txEl>
                                          </p:spTgt>
                                        </p:tgtEl>
                                      </p:cBhvr>
                                    </p:animEffect>
                                  </p:childTnLst>
                                </p:cTn>
                              </p:par>
                            </p:childTnLst>
                          </p:cTn>
                        </p:par>
                        <p:par>
                          <p:cTn id="8" fill="hold">
                            <p:stCondLst>
                              <p:cond delay="1200"/>
                            </p:stCondLst>
                            <p:childTnLst>
                              <p:par>
                                <p:cTn id="9" presetID="20" presetClass="entr" presetSubtype="0" fill="hold" nodeType="afterEffect">
                                  <p:stCondLst>
                                    <p:cond delay="0"/>
                                  </p:stCondLst>
                                  <p:childTnLst>
                                    <p:set>
                                      <p:cBhvr>
                                        <p:cTn id="10" dur="1" fill="hold">
                                          <p:stCondLst>
                                            <p:cond delay="0"/>
                                          </p:stCondLst>
                                        </p:cTn>
                                        <p:tgtEl>
                                          <p:spTgt spid="44">
                                            <p:txEl>
                                              <p:pRg st="1" end="1"/>
                                            </p:txEl>
                                          </p:spTgt>
                                        </p:tgtEl>
                                        <p:attrNameLst>
                                          <p:attrName>style.visibility</p:attrName>
                                        </p:attrNameLst>
                                      </p:cBhvr>
                                      <p:to>
                                        <p:strVal val="visible"/>
                                      </p:to>
                                    </p:set>
                                    <p:animEffect transition="in" filter="wedge">
                                      <p:cBhvr>
                                        <p:cTn id="11" dur="1200"/>
                                        <p:tgtEl>
                                          <p:spTgt spid="44">
                                            <p:txEl>
                                              <p:pRg st="1" end="1"/>
                                            </p:txEl>
                                          </p:spTgt>
                                        </p:tgtEl>
                                      </p:cBhvr>
                                    </p:animEffect>
                                  </p:childTnLst>
                                </p:cTn>
                              </p:par>
                            </p:childTnLst>
                          </p:cTn>
                        </p:par>
                        <p:par>
                          <p:cTn id="12" fill="hold">
                            <p:stCondLst>
                              <p:cond delay="2400"/>
                            </p:stCondLst>
                            <p:childTnLst>
                              <p:par>
                                <p:cTn id="13" presetID="26" presetClass="entr" presetSubtype="0" fill="hold" nodeType="afterEffect">
                                  <p:stCondLst>
                                    <p:cond delay="0"/>
                                  </p:stCondLst>
                                  <p:childTnLst>
                                    <p:set>
                                      <p:cBhvr>
                                        <p:cTn id="14" dur="1" fill="hold">
                                          <p:stCondLst>
                                            <p:cond delay="0"/>
                                          </p:stCondLst>
                                        </p:cTn>
                                        <p:tgtEl>
                                          <p:spTgt spid="44">
                                            <p:txEl>
                                              <p:pRg st="2" end="2"/>
                                            </p:txEl>
                                          </p:spTgt>
                                        </p:tgtEl>
                                        <p:attrNameLst>
                                          <p:attrName>style.visibility</p:attrName>
                                        </p:attrNameLst>
                                      </p:cBhvr>
                                      <p:to>
                                        <p:strVal val="visible"/>
                                      </p:to>
                                    </p:set>
                                    <p:animEffect transition="in" filter="wipe(down)">
                                      <p:cBhvr>
                                        <p:cTn id="15" dur="348">
                                          <p:stCondLst>
                                            <p:cond delay="0"/>
                                          </p:stCondLst>
                                        </p:cTn>
                                        <p:tgtEl>
                                          <p:spTgt spid="44">
                                            <p:txEl>
                                              <p:pRg st="2" end="2"/>
                                            </p:txEl>
                                          </p:spTgt>
                                        </p:tgtEl>
                                      </p:cBhvr>
                                    </p:animEffect>
                                    <p:anim calcmode="lin" valueType="num">
                                      <p:cBhvr>
                                        <p:cTn id="16" dur="1093" tmFilter="0,0; 0.14,0.36; 0.43,0.73; 0.71,0.91; 1.0,1.0">
                                          <p:stCondLst>
                                            <p:cond delay="0"/>
                                          </p:stCondLst>
                                        </p:cTn>
                                        <p:tgtEl>
                                          <p:spTgt spid="44">
                                            <p:txEl>
                                              <p:pRg st="2" end="2"/>
                                            </p:txEl>
                                          </p:spTgt>
                                        </p:tgtEl>
                                        <p:attrNameLst>
                                          <p:attrName>ppt_x</p:attrName>
                                        </p:attrNameLst>
                                      </p:cBhvr>
                                      <p:tavLst>
                                        <p:tav tm="0">
                                          <p:val>
                                            <p:strVal val="#ppt_x-0.25"/>
                                          </p:val>
                                        </p:tav>
                                        <p:tav tm="100000">
                                          <p:val>
                                            <p:strVal val="#ppt_x"/>
                                          </p:val>
                                        </p:tav>
                                      </p:tavLst>
                                    </p:anim>
                                    <p:anim calcmode="lin" valueType="num">
                                      <p:cBhvr>
                                        <p:cTn id="17" dur="398" tmFilter="0.0,0.0; 0.25,0.07; 0.50,0.2; 0.75,0.467; 1.0,1.0">
                                          <p:stCondLst>
                                            <p:cond delay="0"/>
                                          </p:stCondLst>
                                        </p:cTn>
                                        <p:tgtEl>
                                          <p:spTgt spid="44">
                                            <p:txEl>
                                              <p:pRg st="2" end="2"/>
                                            </p:txEl>
                                          </p:spTgt>
                                        </p:tgtEl>
                                        <p:attrNameLst>
                                          <p:attrName>ppt_y</p:attrName>
                                        </p:attrNameLst>
                                      </p:cBhvr>
                                      <p:tavLst>
                                        <p:tav tm="0" fmla="#ppt_y-sin(pi*$)/3">
                                          <p:val>
                                            <p:fltVal val="0.5"/>
                                          </p:val>
                                        </p:tav>
                                        <p:tav tm="100000">
                                          <p:val>
                                            <p:fltVal val="1"/>
                                          </p:val>
                                        </p:tav>
                                      </p:tavLst>
                                    </p:anim>
                                    <p:anim calcmode="lin" valueType="num">
                                      <p:cBhvr>
                                        <p:cTn id="18" dur="398" tmFilter="0, 0; 0.125,0.2665; 0.25,0.4; 0.375,0.465; 0.5,0.5;  0.625,0.535; 0.75,0.6; 0.875,0.7335; 1,1">
                                          <p:stCondLst>
                                            <p:cond delay="398"/>
                                          </p:stCondLst>
                                        </p:cTn>
                                        <p:tgtEl>
                                          <p:spTgt spid="44">
                                            <p:txEl>
                                              <p:pRg st="2" end="2"/>
                                            </p:txEl>
                                          </p:spTgt>
                                        </p:tgtEl>
                                        <p:attrNameLst>
                                          <p:attrName>ppt_y</p:attrName>
                                        </p:attrNameLst>
                                      </p:cBhvr>
                                      <p:tavLst>
                                        <p:tav tm="0" fmla="#ppt_y-sin(pi*$)/9">
                                          <p:val>
                                            <p:fltVal val="0"/>
                                          </p:val>
                                        </p:tav>
                                        <p:tav tm="100000">
                                          <p:val>
                                            <p:fltVal val="1"/>
                                          </p:val>
                                        </p:tav>
                                      </p:tavLst>
                                    </p:anim>
                                    <p:anim calcmode="lin" valueType="num">
                                      <p:cBhvr>
                                        <p:cTn id="19" dur="199" tmFilter="0, 0; 0.125,0.2665; 0.25,0.4; 0.375,0.465; 0.5,0.5;  0.625,0.535; 0.75,0.6; 0.875,0.7335; 1,1">
                                          <p:stCondLst>
                                            <p:cond delay="794"/>
                                          </p:stCondLst>
                                        </p:cTn>
                                        <p:tgtEl>
                                          <p:spTgt spid="44">
                                            <p:txEl>
                                              <p:pRg st="2" end="2"/>
                                            </p:txEl>
                                          </p:spTgt>
                                        </p:tgtEl>
                                        <p:attrNameLst>
                                          <p:attrName>ppt_y</p:attrName>
                                        </p:attrNameLst>
                                      </p:cBhvr>
                                      <p:tavLst>
                                        <p:tav tm="0" fmla="#ppt_y-sin(pi*$)/27">
                                          <p:val>
                                            <p:fltVal val="0"/>
                                          </p:val>
                                        </p:tav>
                                        <p:tav tm="100000">
                                          <p:val>
                                            <p:fltVal val="1"/>
                                          </p:val>
                                        </p:tav>
                                      </p:tavLst>
                                    </p:anim>
                                    <p:anim calcmode="lin" valueType="num">
                                      <p:cBhvr>
                                        <p:cTn id="20" dur="98" tmFilter="0, 0; 0.125,0.2665; 0.25,0.4; 0.375,0.465; 0.5,0.5;  0.625,0.535; 0.75,0.6; 0.875,0.7335; 1,1">
                                          <p:stCondLst>
                                            <p:cond delay="994"/>
                                          </p:stCondLst>
                                        </p:cTn>
                                        <p:tgtEl>
                                          <p:spTgt spid="44">
                                            <p:txEl>
                                              <p:pRg st="2" end="2"/>
                                            </p:txEl>
                                          </p:spTgt>
                                        </p:tgtEl>
                                        <p:attrNameLst>
                                          <p:attrName>ppt_y</p:attrName>
                                        </p:attrNameLst>
                                      </p:cBhvr>
                                      <p:tavLst>
                                        <p:tav tm="0" fmla="#ppt_y-sin(pi*$)/81">
                                          <p:val>
                                            <p:fltVal val="0"/>
                                          </p:val>
                                        </p:tav>
                                        <p:tav tm="100000">
                                          <p:val>
                                            <p:fltVal val="1"/>
                                          </p:val>
                                        </p:tav>
                                      </p:tavLst>
                                    </p:anim>
                                    <p:animScale>
                                      <p:cBhvr>
                                        <p:cTn id="21" dur="16">
                                          <p:stCondLst>
                                            <p:cond delay="390"/>
                                          </p:stCondLst>
                                        </p:cTn>
                                        <p:tgtEl>
                                          <p:spTgt spid="44">
                                            <p:txEl>
                                              <p:pRg st="2" end="2"/>
                                            </p:txEl>
                                          </p:spTgt>
                                        </p:tgtEl>
                                      </p:cBhvr>
                                      <p:to x="100000" y="60000"/>
                                    </p:animScale>
                                    <p:animScale>
                                      <p:cBhvr>
                                        <p:cTn id="22" dur="100" decel="50000">
                                          <p:stCondLst>
                                            <p:cond delay="406"/>
                                          </p:stCondLst>
                                        </p:cTn>
                                        <p:tgtEl>
                                          <p:spTgt spid="44">
                                            <p:txEl>
                                              <p:pRg st="2" end="2"/>
                                            </p:txEl>
                                          </p:spTgt>
                                        </p:tgtEl>
                                      </p:cBhvr>
                                      <p:to x="100000" y="100000"/>
                                    </p:animScale>
                                    <p:animScale>
                                      <p:cBhvr>
                                        <p:cTn id="23" dur="16">
                                          <p:stCondLst>
                                            <p:cond delay="787"/>
                                          </p:stCondLst>
                                        </p:cTn>
                                        <p:tgtEl>
                                          <p:spTgt spid="44">
                                            <p:txEl>
                                              <p:pRg st="2" end="2"/>
                                            </p:txEl>
                                          </p:spTgt>
                                        </p:tgtEl>
                                      </p:cBhvr>
                                      <p:to x="100000" y="80000"/>
                                    </p:animScale>
                                    <p:animScale>
                                      <p:cBhvr>
                                        <p:cTn id="24" dur="100" decel="50000">
                                          <p:stCondLst>
                                            <p:cond delay="803"/>
                                          </p:stCondLst>
                                        </p:cTn>
                                        <p:tgtEl>
                                          <p:spTgt spid="44">
                                            <p:txEl>
                                              <p:pRg st="2" end="2"/>
                                            </p:txEl>
                                          </p:spTgt>
                                        </p:tgtEl>
                                      </p:cBhvr>
                                      <p:to x="100000" y="100000"/>
                                    </p:animScale>
                                    <p:animScale>
                                      <p:cBhvr>
                                        <p:cTn id="25" dur="16">
                                          <p:stCondLst>
                                            <p:cond delay="985"/>
                                          </p:stCondLst>
                                        </p:cTn>
                                        <p:tgtEl>
                                          <p:spTgt spid="44">
                                            <p:txEl>
                                              <p:pRg st="2" end="2"/>
                                            </p:txEl>
                                          </p:spTgt>
                                        </p:tgtEl>
                                      </p:cBhvr>
                                      <p:to x="100000" y="90000"/>
                                    </p:animScale>
                                    <p:animScale>
                                      <p:cBhvr>
                                        <p:cTn id="26" dur="100" decel="50000">
                                          <p:stCondLst>
                                            <p:cond delay="1001"/>
                                          </p:stCondLst>
                                        </p:cTn>
                                        <p:tgtEl>
                                          <p:spTgt spid="44">
                                            <p:txEl>
                                              <p:pRg st="2" end="2"/>
                                            </p:txEl>
                                          </p:spTgt>
                                        </p:tgtEl>
                                      </p:cBhvr>
                                      <p:to x="100000" y="100000"/>
                                    </p:animScale>
                                    <p:animScale>
                                      <p:cBhvr>
                                        <p:cTn id="27" dur="16">
                                          <p:stCondLst>
                                            <p:cond delay="1085"/>
                                          </p:stCondLst>
                                        </p:cTn>
                                        <p:tgtEl>
                                          <p:spTgt spid="44">
                                            <p:txEl>
                                              <p:pRg st="2" end="2"/>
                                            </p:txEl>
                                          </p:spTgt>
                                        </p:tgtEl>
                                      </p:cBhvr>
                                      <p:to x="100000" y="95000"/>
                                    </p:animScale>
                                    <p:animScale>
                                      <p:cBhvr>
                                        <p:cTn id="28" dur="100" decel="50000">
                                          <p:stCondLst>
                                            <p:cond delay="1100"/>
                                          </p:stCondLst>
                                        </p:cTn>
                                        <p:tgtEl>
                                          <p:spTgt spid="44">
                                            <p:txEl>
                                              <p:pRg st="2" end="2"/>
                                            </p:txEl>
                                          </p:spTgt>
                                        </p:tgtEl>
                                      </p:cBhvr>
                                      <p:to x="100000" y="100000"/>
                                    </p:animScale>
                                  </p:childTnLst>
                                </p:cTn>
                              </p:par>
                            </p:childTnLst>
                          </p:cTn>
                        </p:par>
                        <p:par>
                          <p:cTn id="29" fill="hold">
                            <p:stCondLst>
                              <p:cond delay="3600"/>
                            </p:stCondLst>
                            <p:childTnLst>
                              <p:par>
                                <p:cTn id="30" presetID="42" presetClass="entr" presetSubtype="0" fill="hold" nodeType="afterEffect">
                                  <p:stCondLst>
                                    <p:cond delay="0"/>
                                  </p:stCondLst>
                                  <p:childTnLst>
                                    <p:set>
                                      <p:cBhvr>
                                        <p:cTn id="31" dur="1" fill="hold">
                                          <p:stCondLst>
                                            <p:cond delay="0"/>
                                          </p:stCondLst>
                                        </p:cTn>
                                        <p:tgtEl>
                                          <p:spTgt spid="44">
                                            <p:txEl>
                                              <p:pRg st="3" end="3"/>
                                            </p:txEl>
                                          </p:spTgt>
                                        </p:tgtEl>
                                        <p:attrNameLst>
                                          <p:attrName>style.visibility</p:attrName>
                                        </p:attrNameLst>
                                      </p:cBhvr>
                                      <p:to>
                                        <p:strVal val="visible"/>
                                      </p:to>
                                    </p:set>
                                    <p:animEffect transition="in" filter="fade">
                                      <p:cBhvr>
                                        <p:cTn id="32" dur="1200"/>
                                        <p:tgtEl>
                                          <p:spTgt spid="44">
                                            <p:txEl>
                                              <p:pRg st="3" end="3"/>
                                            </p:txEl>
                                          </p:spTgt>
                                        </p:tgtEl>
                                      </p:cBhvr>
                                    </p:animEffect>
                                    <p:anim calcmode="lin" valueType="num">
                                      <p:cBhvr>
                                        <p:cTn id="33" dur="1200" fill="hold"/>
                                        <p:tgtEl>
                                          <p:spTgt spid="44">
                                            <p:txEl>
                                              <p:pRg st="3" end="3"/>
                                            </p:txEl>
                                          </p:spTgt>
                                        </p:tgtEl>
                                        <p:attrNameLst>
                                          <p:attrName>ppt_x</p:attrName>
                                        </p:attrNameLst>
                                      </p:cBhvr>
                                      <p:tavLst>
                                        <p:tav tm="0">
                                          <p:val>
                                            <p:strVal val="#ppt_x"/>
                                          </p:val>
                                        </p:tav>
                                        <p:tav tm="100000">
                                          <p:val>
                                            <p:strVal val="#ppt_x"/>
                                          </p:val>
                                        </p:tav>
                                      </p:tavLst>
                                    </p:anim>
                                    <p:anim calcmode="lin" valueType="num">
                                      <p:cBhvr>
                                        <p:cTn id="34" dur="1200" fill="hold"/>
                                        <p:tgtEl>
                                          <p:spTgt spid="44">
                                            <p:txEl>
                                              <p:pRg st="3" end="3"/>
                                            </p:txEl>
                                          </p:spTgt>
                                        </p:tgtEl>
                                        <p:attrNameLst>
                                          <p:attrName>ppt_y</p:attrName>
                                        </p:attrNameLst>
                                      </p:cBhvr>
                                      <p:tavLst>
                                        <p:tav tm="0">
                                          <p:val>
                                            <p:strVal val="#ppt_y+.1"/>
                                          </p:val>
                                        </p:tav>
                                        <p:tav tm="100000">
                                          <p:val>
                                            <p:strVal val="#ppt_y"/>
                                          </p:val>
                                        </p:tav>
                                      </p:tavLst>
                                    </p:anim>
                                  </p:childTnLst>
                                </p:cTn>
                              </p:par>
                            </p:childTnLst>
                          </p:cTn>
                        </p:par>
                        <p:par>
                          <p:cTn id="35" fill="hold">
                            <p:stCondLst>
                              <p:cond delay="4800"/>
                            </p:stCondLst>
                            <p:childTnLst>
                              <p:par>
                                <p:cTn id="36" presetID="18" presetClass="entr" presetSubtype="12" fill="hold" nodeType="afterEffect">
                                  <p:stCondLst>
                                    <p:cond delay="0"/>
                                  </p:stCondLst>
                                  <p:childTnLst>
                                    <p:set>
                                      <p:cBhvr>
                                        <p:cTn id="37" dur="1" fill="hold">
                                          <p:stCondLst>
                                            <p:cond delay="0"/>
                                          </p:stCondLst>
                                        </p:cTn>
                                        <p:tgtEl>
                                          <p:spTgt spid="44">
                                            <p:txEl>
                                              <p:pRg st="4" end="4"/>
                                            </p:txEl>
                                          </p:spTgt>
                                        </p:tgtEl>
                                        <p:attrNameLst>
                                          <p:attrName>style.visibility</p:attrName>
                                        </p:attrNameLst>
                                      </p:cBhvr>
                                      <p:to>
                                        <p:strVal val="visible"/>
                                      </p:to>
                                    </p:set>
                                    <p:animEffect transition="in" filter="strips(downLeft)">
                                      <p:cBhvr>
                                        <p:cTn id="38" dur="1600"/>
                                        <p:tgtEl>
                                          <p:spTgt spid="44">
                                            <p:txEl>
                                              <p:pRg st="4" end="4"/>
                                            </p:txEl>
                                          </p:spTgt>
                                        </p:tgtEl>
                                      </p:cBhvr>
                                    </p:animEffect>
                                  </p:childTnLst>
                                </p:cTn>
                              </p:par>
                            </p:childTnLst>
                          </p:cTn>
                        </p:par>
                        <p:par>
                          <p:cTn id="39" fill="hold">
                            <p:stCondLst>
                              <p:cond delay="6400"/>
                            </p:stCondLst>
                            <p:childTnLst>
                              <p:par>
                                <p:cTn id="40" presetID="19" presetClass="entr" presetSubtype="10" fill="hold" nodeType="afterEffect">
                                  <p:stCondLst>
                                    <p:cond delay="0"/>
                                  </p:stCondLst>
                                  <p:childTnLst>
                                    <p:set>
                                      <p:cBhvr>
                                        <p:cTn id="41" dur="1" fill="hold">
                                          <p:stCondLst>
                                            <p:cond delay="0"/>
                                          </p:stCondLst>
                                        </p:cTn>
                                        <p:tgtEl>
                                          <p:spTgt spid="44">
                                            <p:txEl>
                                              <p:pRg st="5" end="5"/>
                                            </p:txEl>
                                          </p:spTgt>
                                        </p:tgtEl>
                                        <p:attrNameLst>
                                          <p:attrName>style.visibility</p:attrName>
                                        </p:attrNameLst>
                                      </p:cBhvr>
                                      <p:to>
                                        <p:strVal val="visible"/>
                                      </p:to>
                                    </p:set>
                                    <p:anim calcmode="lin" valueType="num">
                                      <p:cBhvr>
                                        <p:cTn id="42" dur="1700" fill="hold"/>
                                        <p:tgtEl>
                                          <p:spTgt spid="44">
                                            <p:txEl>
                                              <p:pRg st="5" end="5"/>
                                            </p:txEl>
                                          </p:spTgt>
                                        </p:tgtEl>
                                        <p:attrNameLst>
                                          <p:attrName>ppt_w</p:attrName>
                                        </p:attrNameLst>
                                      </p:cBhvr>
                                      <p:tavLst>
                                        <p:tav tm="0" fmla="#ppt_w*sin(2.5*pi*$)">
                                          <p:val>
                                            <p:fltVal val="0"/>
                                          </p:val>
                                        </p:tav>
                                        <p:tav tm="100000">
                                          <p:val>
                                            <p:fltVal val="1"/>
                                          </p:val>
                                        </p:tav>
                                      </p:tavLst>
                                    </p:anim>
                                    <p:anim calcmode="lin" valueType="num">
                                      <p:cBhvr>
                                        <p:cTn id="43" dur="1700" fill="hold"/>
                                        <p:tgtEl>
                                          <p:spTgt spid="44">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title"/>
          </p:nvPr>
        </p:nvSpPr>
        <p:spPr>
          <a:prstGeom prst="rect">
            <a:avLst/>
          </a:prstGeom>
        </p:spPr>
        <p:txBody>
          <a:bodyPr lIns="91425" tIns="91425" rIns="91425" bIns="91425" anchor="b" anchorCtr="0">
            <a:noAutofit/>
          </a:bodyPr>
          <a:lstStyle/>
          <a:p>
            <a:pPr>
              <a:spcBef>
                <a:spcPts val="0"/>
              </a:spcBef>
              <a:buNone/>
            </a:pPr>
            <a:endParaRPr/>
          </a:p>
        </p:txBody>
      </p:sp>
      <p:sp>
        <p:nvSpPr>
          <p:cNvPr id="50" name="Shape 50"/>
          <p:cNvSpPr txBox="1">
            <a:spLocks noGrp="1"/>
          </p:cNvSpPr>
          <p:nvPr>
            <p:ph type="body" idx="1"/>
          </p:nvPr>
        </p:nvSpPr>
        <p:spPr>
          <a:prstGeom prst="rect">
            <a:avLst/>
          </a:prstGeom>
        </p:spPr>
        <p:txBody>
          <a:bodyPr lIns="91425" tIns="91425" rIns="91425" bIns="91425" anchor="t" anchorCtr="0">
            <a:noAutofit/>
          </a:bodyPr>
          <a:lstStyle/>
          <a:p>
            <a:pPr lvl="0" rtl="0">
              <a:lnSpc>
                <a:spcPct val="130000"/>
              </a:lnSpc>
              <a:spcBef>
                <a:spcPts val="0"/>
              </a:spcBef>
              <a:buClr>
                <a:schemeClr val="dk1"/>
              </a:buClr>
              <a:buSzPct val="100000"/>
              <a:buFont typeface="Arial"/>
              <a:buNone/>
            </a:pPr>
            <a:r>
              <a:rPr lang="en" sz="1100" dirty="0">
                <a:latin typeface="Arial"/>
                <a:ea typeface="Arial"/>
                <a:cs typeface="Arial"/>
                <a:sym typeface="Arial"/>
              </a:rPr>
              <a:t>Don't be afraid to try again.</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Everyone goes south every now and then.</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You've done it.</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Why can't someone else?</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You should know by now.</a:t>
            </a:r>
          </a:p>
          <a:p>
            <a:pPr lvl="0" rtl="0">
              <a:lnSpc>
                <a:spcPct val="130000"/>
              </a:lnSpc>
              <a:spcBef>
                <a:spcPts val="0"/>
              </a:spcBef>
              <a:buNone/>
            </a:pPr>
            <a:r>
              <a:rPr lang="en" sz="1100" dirty="0">
                <a:latin typeface="Arial"/>
                <a:ea typeface="Arial"/>
                <a:cs typeface="Arial"/>
                <a:sym typeface="Arial"/>
              </a:rPr>
              <a:t>You've been there yourself.</a:t>
            </a: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r>
              <a:rPr lang="en-US" sz="1100" dirty="0">
                <a:latin typeface="Arial"/>
                <a:ea typeface="Arial"/>
                <a:cs typeface="Arial"/>
                <a:sym typeface="Arial"/>
              </a:rPr>
              <a:t>-</a:t>
            </a:r>
            <a:r>
              <a:rPr lang="en" sz="1100" dirty="0" smtClean="0">
                <a:latin typeface="Arial"/>
                <a:ea typeface="Arial"/>
                <a:cs typeface="Arial"/>
                <a:sym typeface="Arial"/>
              </a:rPr>
              <a:t>Here</a:t>
            </a:r>
            <a:r>
              <a:rPr lang="en" sz="1100" dirty="0">
                <a:latin typeface="Arial"/>
                <a:ea typeface="Arial"/>
                <a:cs typeface="Arial"/>
                <a:sym typeface="Arial"/>
              </a:rPr>
              <a:t>, Joel says to not be afraid of trying again, because you know what it is like to struggle, and it happens to everybody. He asks  if any body else can do it, and you should know, because you have already been their yourself. </a:t>
            </a: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a:spcBef>
                <a:spcPts val="0"/>
              </a:spcBef>
              <a:buNone/>
            </a:pPr>
            <a:endParaRPr dirty="0"/>
          </a:p>
        </p:txBody>
      </p:sp>
      <p:pic>
        <p:nvPicPr>
          <p:cNvPr id="4" name="Picture 3" descr="images-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0019" y="2162559"/>
            <a:ext cx="1953878" cy="1295506"/>
          </a:xfrm>
          <a:prstGeom prst="rect">
            <a:avLst/>
          </a:prstGeom>
        </p:spPr>
      </p:pic>
      <p:pic>
        <p:nvPicPr>
          <p:cNvPr id="5" name="Picture 4" descr="images-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244" y="1223025"/>
            <a:ext cx="2029316" cy="1350418"/>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50">
                                            <p:txEl>
                                              <p:pRg st="0" end="0"/>
                                            </p:txEl>
                                          </p:spTgt>
                                        </p:tgtEl>
                                        <p:attrNameLst>
                                          <p:attrName>style.visibility</p:attrName>
                                        </p:attrNameLst>
                                      </p:cBhvr>
                                      <p:to>
                                        <p:strVal val="visible"/>
                                      </p:to>
                                    </p:set>
                                    <p:animEffect transition="in" filter="fade">
                                      <p:cBhvr>
                                        <p:cTn id="7" dur="2000"/>
                                        <p:tgtEl>
                                          <p:spTgt spid="50">
                                            <p:txEl>
                                              <p:pRg st="0" end="0"/>
                                            </p:txEl>
                                          </p:spTgt>
                                        </p:tgtEl>
                                      </p:cBhvr>
                                    </p:animEffect>
                                    <p:anim calcmode="lin" valueType="num">
                                      <p:cBhvr>
                                        <p:cTn id="8" dur="2000" fill="hold"/>
                                        <p:tgtEl>
                                          <p:spTgt spid="50">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50">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50">
                                            <p:txEl>
                                              <p:pRg st="0" end="0"/>
                                            </p:txEl>
                                          </p:spTgt>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2" presetClass="entr" presetSubtype="0" fill="hold" nodeType="afterEffect">
                                  <p:stCondLst>
                                    <p:cond delay="0"/>
                                  </p:stCondLst>
                                  <p:childTnLst>
                                    <p:set>
                                      <p:cBhvr>
                                        <p:cTn id="13" dur="1" fill="hold">
                                          <p:stCondLst>
                                            <p:cond delay="0"/>
                                          </p:stCondLst>
                                        </p:cTn>
                                        <p:tgtEl>
                                          <p:spTgt spid="50">
                                            <p:txEl>
                                              <p:pRg st="1" end="1"/>
                                            </p:txEl>
                                          </p:spTgt>
                                        </p:tgtEl>
                                        <p:attrNameLst>
                                          <p:attrName>style.visibility</p:attrName>
                                        </p:attrNameLst>
                                      </p:cBhvr>
                                      <p:to>
                                        <p:strVal val="visible"/>
                                      </p:to>
                                    </p:set>
                                    <p:animScale>
                                      <p:cBhvr>
                                        <p:cTn id="14" dur="1700" decel="50000" fill="hold">
                                          <p:stCondLst>
                                            <p:cond delay="0"/>
                                          </p:stCondLst>
                                        </p:cTn>
                                        <p:tgtEl>
                                          <p:spTgt spid="50">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700" decel="50000" fill="hold">
                                          <p:stCondLst>
                                            <p:cond delay="0"/>
                                          </p:stCondLst>
                                        </p:cTn>
                                        <p:tgtEl>
                                          <p:spTgt spid="50">
                                            <p:txEl>
                                              <p:pRg st="1" end="1"/>
                                            </p:txEl>
                                          </p:spTgt>
                                        </p:tgtEl>
                                        <p:attrNameLst>
                                          <p:attrName>ppt_x</p:attrName>
                                          <p:attrName>ppt_y</p:attrName>
                                        </p:attrNameLst>
                                      </p:cBhvr>
                                    </p:animMotion>
                                    <p:animEffect transition="in" filter="fade">
                                      <p:cBhvr>
                                        <p:cTn id="16" dur="1700"/>
                                        <p:tgtEl>
                                          <p:spTgt spid="50">
                                            <p:txEl>
                                              <p:pRg st="1" end="1"/>
                                            </p:txEl>
                                          </p:spTgt>
                                        </p:tgtEl>
                                      </p:cBhvr>
                                    </p:animEffect>
                                  </p:childTnLst>
                                </p:cTn>
                              </p:par>
                            </p:childTnLst>
                          </p:cTn>
                        </p:par>
                        <p:par>
                          <p:cTn id="17" fill="hold">
                            <p:stCondLst>
                              <p:cond delay="3700"/>
                            </p:stCondLst>
                            <p:childTnLst>
                              <p:par>
                                <p:cTn id="18" presetID="23" presetClass="entr" presetSubtype="16" fill="hold" nodeType="afterEffect">
                                  <p:stCondLst>
                                    <p:cond delay="0"/>
                                  </p:stCondLst>
                                  <p:childTnLst>
                                    <p:set>
                                      <p:cBhvr>
                                        <p:cTn id="19" dur="1" fill="hold">
                                          <p:stCondLst>
                                            <p:cond delay="0"/>
                                          </p:stCondLst>
                                        </p:cTn>
                                        <p:tgtEl>
                                          <p:spTgt spid="50">
                                            <p:txEl>
                                              <p:pRg st="2" end="2"/>
                                            </p:txEl>
                                          </p:spTgt>
                                        </p:tgtEl>
                                        <p:attrNameLst>
                                          <p:attrName>style.visibility</p:attrName>
                                        </p:attrNameLst>
                                      </p:cBhvr>
                                      <p:to>
                                        <p:strVal val="visible"/>
                                      </p:to>
                                    </p:set>
                                    <p:anim calcmode="lin" valueType="num">
                                      <p:cBhvr>
                                        <p:cTn id="20" dur="1600" fill="hold"/>
                                        <p:tgtEl>
                                          <p:spTgt spid="50">
                                            <p:txEl>
                                              <p:pRg st="2" end="2"/>
                                            </p:txEl>
                                          </p:spTgt>
                                        </p:tgtEl>
                                        <p:attrNameLst>
                                          <p:attrName>ppt_w</p:attrName>
                                        </p:attrNameLst>
                                      </p:cBhvr>
                                      <p:tavLst>
                                        <p:tav tm="0">
                                          <p:val>
                                            <p:fltVal val="0"/>
                                          </p:val>
                                        </p:tav>
                                        <p:tav tm="100000">
                                          <p:val>
                                            <p:strVal val="#ppt_w"/>
                                          </p:val>
                                        </p:tav>
                                      </p:tavLst>
                                    </p:anim>
                                    <p:anim calcmode="lin" valueType="num">
                                      <p:cBhvr>
                                        <p:cTn id="21" dur="1600" fill="hold"/>
                                        <p:tgtEl>
                                          <p:spTgt spid="50">
                                            <p:txEl>
                                              <p:pRg st="2" end="2"/>
                                            </p:txEl>
                                          </p:spTgt>
                                        </p:tgtEl>
                                        <p:attrNameLst>
                                          <p:attrName>ppt_h</p:attrName>
                                        </p:attrNameLst>
                                      </p:cBhvr>
                                      <p:tavLst>
                                        <p:tav tm="0">
                                          <p:val>
                                            <p:fltVal val="0"/>
                                          </p:val>
                                        </p:tav>
                                        <p:tav tm="100000">
                                          <p:val>
                                            <p:strVal val="#ppt_h"/>
                                          </p:val>
                                        </p:tav>
                                      </p:tavLst>
                                    </p:anim>
                                  </p:childTnLst>
                                </p:cTn>
                              </p:par>
                            </p:childTnLst>
                          </p:cTn>
                        </p:par>
                        <p:par>
                          <p:cTn id="22" fill="hold">
                            <p:stCondLst>
                              <p:cond delay="5300"/>
                            </p:stCondLst>
                            <p:childTnLst>
                              <p:par>
                                <p:cTn id="23" presetID="31" presetClass="entr" presetSubtype="0" fill="hold" nodeType="afterEffect">
                                  <p:stCondLst>
                                    <p:cond delay="0"/>
                                  </p:stCondLst>
                                  <p:childTnLst>
                                    <p:set>
                                      <p:cBhvr>
                                        <p:cTn id="24" dur="1" fill="hold">
                                          <p:stCondLst>
                                            <p:cond delay="0"/>
                                          </p:stCondLst>
                                        </p:cTn>
                                        <p:tgtEl>
                                          <p:spTgt spid="50">
                                            <p:txEl>
                                              <p:pRg st="3" end="3"/>
                                            </p:txEl>
                                          </p:spTgt>
                                        </p:tgtEl>
                                        <p:attrNameLst>
                                          <p:attrName>style.visibility</p:attrName>
                                        </p:attrNameLst>
                                      </p:cBhvr>
                                      <p:to>
                                        <p:strVal val="visible"/>
                                      </p:to>
                                    </p:set>
                                    <p:anim calcmode="lin" valueType="num">
                                      <p:cBhvr>
                                        <p:cTn id="25" dur="1800" fill="hold"/>
                                        <p:tgtEl>
                                          <p:spTgt spid="50">
                                            <p:txEl>
                                              <p:pRg st="3" end="3"/>
                                            </p:txEl>
                                          </p:spTgt>
                                        </p:tgtEl>
                                        <p:attrNameLst>
                                          <p:attrName>ppt_w</p:attrName>
                                        </p:attrNameLst>
                                      </p:cBhvr>
                                      <p:tavLst>
                                        <p:tav tm="0">
                                          <p:val>
                                            <p:fltVal val="0"/>
                                          </p:val>
                                        </p:tav>
                                        <p:tav tm="100000">
                                          <p:val>
                                            <p:strVal val="#ppt_w"/>
                                          </p:val>
                                        </p:tav>
                                      </p:tavLst>
                                    </p:anim>
                                    <p:anim calcmode="lin" valueType="num">
                                      <p:cBhvr>
                                        <p:cTn id="26" dur="1800" fill="hold"/>
                                        <p:tgtEl>
                                          <p:spTgt spid="50">
                                            <p:txEl>
                                              <p:pRg st="3" end="3"/>
                                            </p:txEl>
                                          </p:spTgt>
                                        </p:tgtEl>
                                        <p:attrNameLst>
                                          <p:attrName>ppt_h</p:attrName>
                                        </p:attrNameLst>
                                      </p:cBhvr>
                                      <p:tavLst>
                                        <p:tav tm="0">
                                          <p:val>
                                            <p:fltVal val="0"/>
                                          </p:val>
                                        </p:tav>
                                        <p:tav tm="100000">
                                          <p:val>
                                            <p:strVal val="#ppt_h"/>
                                          </p:val>
                                        </p:tav>
                                      </p:tavLst>
                                    </p:anim>
                                    <p:anim calcmode="lin" valueType="num">
                                      <p:cBhvr>
                                        <p:cTn id="27" dur="1800" fill="hold"/>
                                        <p:tgtEl>
                                          <p:spTgt spid="50">
                                            <p:txEl>
                                              <p:pRg st="3" end="3"/>
                                            </p:txEl>
                                          </p:spTgt>
                                        </p:tgtEl>
                                        <p:attrNameLst>
                                          <p:attrName>style.rotation</p:attrName>
                                        </p:attrNameLst>
                                      </p:cBhvr>
                                      <p:tavLst>
                                        <p:tav tm="0">
                                          <p:val>
                                            <p:fltVal val="90"/>
                                          </p:val>
                                        </p:tav>
                                        <p:tav tm="100000">
                                          <p:val>
                                            <p:fltVal val="0"/>
                                          </p:val>
                                        </p:tav>
                                      </p:tavLst>
                                    </p:anim>
                                    <p:animEffect transition="in" filter="fade">
                                      <p:cBhvr>
                                        <p:cTn id="28" dur="1800"/>
                                        <p:tgtEl>
                                          <p:spTgt spid="50">
                                            <p:txEl>
                                              <p:pRg st="3" end="3"/>
                                            </p:txEl>
                                          </p:spTgt>
                                        </p:tgtEl>
                                      </p:cBhvr>
                                    </p:animEffect>
                                  </p:childTnLst>
                                </p:cTn>
                              </p:par>
                            </p:childTnLst>
                          </p:cTn>
                        </p:par>
                        <p:par>
                          <p:cTn id="29" fill="hold">
                            <p:stCondLst>
                              <p:cond delay="7100"/>
                            </p:stCondLst>
                            <p:childTnLst>
                              <p:par>
                                <p:cTn id="30" presetID="42" presetClass="entr" presetSubtype="0" fill="hold" nodeType="afterEffect">
                                  <p:stCondLst>
                                    <p:cond delay="0"/>
                                  </p:stCondLst>
                                  <p:childTnLst>
                                    <p:set>
                                      <p:cBhvr>
                                        <p:cTn id="31" dur="1" fill="hold">
                                          <p:stCondLst>
                                            <p:cond delay="0"/>
                                          </p:stCondLst>
                                        </p:cTn>
                                        <p:tgtEl>
                                          <p:spTgt spid="50">
                                            <p:txEl>
                                              <p:pRg st="4" end="4"/>
                                            </p:txEl>
                                          </p:spTgt>
                                        </p:tgtEl>
                                        <p:attrNameLst>
                                          <p:attrName>style.visibility</p:attrName>
                                        </p:attrNameLst>
                                      </p:cBhvr>
                                      <p:to>
                                        <p:strVal val="visible"/>
                                      </p:to>
                                    </p:set>
                                    <p:animEffect transition="in" filter="fade">
                                      <p:cBhvr>
                                        <p:cTn id="32" dur="1600"/>
                                        <p:tgtEl>
                                          <p:spTgt spid="50">
                                            <p:txEl>
                                              <p:pRg st="4" end="4"/>
                                            </p:txEl>
                                          </p:spTgt>
                                        </p:tgtEl>
                                      </p:cBhvr>
                                    </p:animEffect>
                                    <p:anim calcmode="lin" valueType="num">
                                      <p:cBhvr>
                                        <p:cTn id="33" dur="1600" fill="hold"/>
                                        <p:tgtEl>
                                          <p:spTgt spid="50">
                                            <p:txEl>
                                              <p:pRg st="4" end="4"/>
                                            </p:txEl>
                                          </p:spTgt>
                                        </p:tgtEl>
                                        <p:attrNameLst>
                                          <p:attrName>ppt_x</p:attrName>
                                        </p:attrNameLst>
                                      </p:cBhvr>
                                      <p:tavLst>
                                        <p:tav tm="0">
                                          <p:val>
                                            <p:strVal val="#ppt_x"/>
                                          </p:val>
                                        </p:tav>
                                        <p:tav tm="100000">
                                          <p:val>
                                            <p:strVal val="#ppt_x"/>
                                          </p:val>
                                        </p:tav>
                                      </p:tavLst>
                                    </p:anim>
                                    <p:anim calcmode="lin" valueType="num">
                                      <p:cBhvr>
                                        <p:cTn id="34" dur="1600" fill="hold"/>
                                        <p:tgtEl>
                                          <p:spTgt spid="50">
                                            <p:txEl>
                                              <p:pRg st="4" end="4"/>
                                            </p:txEl>
                                          </p:spTgt>
                                        </p:tgtEl>
                                        <p:attrNameLst>
                                          <p:attrName>ppt_y</p:attrName>
                                        </p:attrNameLst>
                                      </p:cBhvr>
                                      <p:tavLst>
                                        <p:tav tm="0">
                                          <p:val>
                                            <p:strVal val="#ppt_y+.1"/>
                                          </p:val>
                                        </p:tav>
                                        <p:tav tm="100000">
                                          <p:val>
                                            <p:strVal val="#ppt_y"/>
                                          </p:val>
                                        </p:tav>
                                      </p:tavLst>
                                    </p:anim>
                                  </p:childTnLst>
                                </p:cTn>
                              </p:par>
                            </p:childTnLst>
                          </p:cTn>
                        </p:par>
                        <p:par>
                          <p:cTn id="35" fill="hold">
                            <p:stCondLst>
                              <p:cond delay="8700"/>
                            </p:stCondLst>
                            <p:childTnLst>
                              <p:par>
                                <p:cTn id="36" presetID="37" presetClass="entr" presetSubtype="0" fill="hold" nodeType="afterEffect">
                                  <p:stCondLst>
                                    <p:cond delay="0"/>
                                  </p:stCondLst>
                                  <p:childTnLst>
                                    <p:set>
                                      <p:cBhvr>
                                        <p:cTn id="37" dur="1" fill="hold">
                                          <p:stCondLst>
                                            <p:cond delay="0"/>
                                          </p:stCondLst>
                                        </p:cTn>
                                        <p:tgtEl>
                                          <p:spTgt spid="50">
                                            <p:txEl>
                                              <p:pRg st="5" end="5"/>
                                            </p:txEl>
                                          </p:spTgt>
                                        </p:tgtEl>
                                        <p:attrNameLst>
                                          <p:attrName>style.visibility</p:attrName>
                                        </p:attrNameLst>
                                      </p:cBhvr>
                                      <p:to>
                                        <p:strVal val="visible"/>
                                      </p:to>
                                    </p:set>
                                    <p:animEffect transition="in" filter="fade">
                                      <p:cBhvr>
                                        <p:cTn id="38" dur="1700"/>
                                        <p:tgtEl>
                                          <p:spTgt spid="50">
                                            <p:txEl>
                                              <p:pRg st="5" end="5"/>
                                            </p:txEl>
                                          </p:spTgt>
                                        </p:tgtEl>
                                      </p:cBhvr>
                                    </p:animEffect>
                                    <p:anim calcmode="lin" valueType="num">
                                      <p:cBhvr>
                                        <p:cTn id="39" dur="1700" fill="hold"/>
                                        <p:tgtEl>
                                          <p:spTgt spid="50">
                                            <p:txEl>
                                              <p:pRg st="5" end="5"/>
                                            </p:txEl>
                                          </p:spTgt>
                                        </p:tgtEl>
                                        <p:attrNameLst>
                                          <p:attrName>ppt_x</p:attrName>
                                        </p:attrNameLst>
                                      </p:cBhvr>
                                      <p:tavLst>
                                        <p:tav tm="0">
                                          <p:val>
                                            <p:strVal val="#ppt_x"/>
                                          </p:val>
                                        </p:tav>
                                        <p:tav tm="100000">
                                          <p:val>
                                            <p:strVal val="#ppt_x"/>
                                          </p:val>
                                        </p:tav>
                                      </p:tavLst>
                                    </p:anim>
                                    <p:anim calcmode="lin" valueType="num">
                                      <p:cBhvr>
                                        <p:cTn id="40" dur="1530" decel="100000" fill="hold"/>
                                        <p:tgtEl>
                                          <p:spTgt spid="50">
                                            <p:txEl>
                                              <p:pRg st="5" end="5"/>
                                            </p:txEl>
                                          </p:spTgt>
                                        </p:tgtEl>
                                        <p:attrNameLst>
                                          <p:attrName>ppt_y</p:attrName>
                                        </p:attrNameLst>
                                      </p:cBhvr>
                                      <p:tavLst>
                                        <p:tav tm="0">
                                          <p:val>
                                            <p:strVal val="#ppt_y+1"/>
                                          </p:val>
                                        </p:tav>
                                        <p:tav tm="100000">
                                          <p:val>
                                            <p:strVal val="#ppt_y-.03"/>
                                          </p:val>
                                        </p:tav>
                                      </p:tavLst>
                                    </p:anim>
                                    <p:anim calcmode="lin" valueType="num">
                                      <p:cBhvr>
                                        <p:cTn id="41" dur="170" accel="100000" fill="hold">
                                          <p:stCondLst>
                                            <p:cond delay="1530"/>
                                          </p:stCondLst>
                                        </p:cTn>
                                        <p:tgtEl>
                                          <p:spTgt spid="50">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Shape 55"/>
          <p:cNvSpPr txBox="1">
            <a:spLocks noGrp="1"/>
          </p:cNvSpPr>
          <p:nvPr>
            <p:ph type="title"/>
          </p:nvPr>
        </p:nvSpPr>
        <p:spPr>
          <a:prstGeom prst="rect">
            <a:avLst/>
          </a:prstGeom>
        </p:spPr>
        <p:txBody>
          <a:bodyPr lIns="91425" tIns="91425" rIns="91425" bIns="91425" anchor="b" anchorCtr="0">
            <a:noAutofit/>
          </a:bodyPr>
          <a:lstStyle/>
          <a:p>
            <a:pPr>
              <a:spcBef>
                <a:spcPts val="0"/>
              </a:spcBef>
              <a:buNone/>
            </a:pPr>
            <a:endParaRPr/>
          </a:p>
        </p:txBody>
      </p:sp>
      <p:sp>
        <p:nvSpPr>
          <p:cNvPr id="56" name="Shape 56"/>
          <p:cNvSpPr txBox="1">
            <a:spLocks noGrp="1"/>
          </p:cNvSpPr>
          <p:nvPr>
            <p:ph type="body" idx="1"/>
          </p:nvPr>
        </p:nvSpPr>
        <p:spPr>
          <a:prstGeom prst="rect">
            <a:avLst/>
          </a:prstGeom>
        </p:spPr>
        <p:txBody>
          <a:bodyPr lIns="91425" tIns="91425" rIns="91425" bIns="91425" anchor="t" anchorCtr="0">
            <a:noAutofit/>
          </a:bodyPr>
          <a:lstStyle/>
          <a:p>
            <a:pPr lvl="0" rtl="0">
              <a:lnSpc>
                <a:spcPct val="130000"/>
              </a:lnSpc>
              <a:spcBef>
                <a:spcPts val="0"/>
              </a:spcBef>
              <a:buClr>
                <a:schemeClr val="dk1"/>
              </a:buClr>
              <a:buSzPct val="100000"/>
              <a:buFont typeface="Arial"/>
              <a:buNone/>
            </a:pPr>
            <a:r>
              <a:rPr lang="en" sz="1100" dirty="0">
                <a:latin typeface="Arial"/>
                <a:ea typeface="Arial"/>
                <a:cs typeface="Arial"/>
                <a:sym typeface="Arial"/>
              </a:rPr>
              <a:t>Once I used to believe I was such a great romancer.</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Then I came home to a woman that I could not recognize.</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When I pressed her for a reason,</a:t>
            </a:r>
          </a:p>
          <a:p>
            <a:pPr lvl="0" rtl="0">
              <a:lnSpc>
                <a:spcPct val="130000"/>
              </a:lnSpc>
              <a:spcBef>
                <a:spcPts val="0"/>
              </a:spcBef>
              <a:buNone/>
            </a:pPr>
            <a:r>
              <a:rPr lang="en" sz="1100" dirty="0">
                <a:latin typeface="Arial"/>
                <a:ea typeface="Arial"/>
                <a:cs typeface="Arial"/>
                <a:sym typeface="Arial"/>
              </a:rPr>
              <a:t>She refused to even answer.</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It was then I felt the stranger kick me right between the eyes.</a:t>
            </a: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Clr>
                <a:schemeClr val="dk1"/>
              </a:buClr>
              <a:buSzPct val="100000"/>
              <a:buFont typeface="Arial"/>
              <a:buNone/>
            </a:pPr>
            <a:endParaRPr lang="en-US" sz="1100" dirty="0" smtClean="0">
              <a:latin typeface="Arial"/>
              <a:ea typeface="Arial"/>
              <a:cs typeface="Arial"/>
              <a:sym typeface="Arial"/>
            </a:endParaRPr>
          </a:p>
          <a:p>
            <a:pPr lvl="0" algn="l" rtl="0">
              <a:lnSpc>
                <a:spcPct val="109090"/>
              </a:lnSpc>
              <a:spcBef>
                <a:spcPts val="0"/>
              </a:spcBef>
              <a:buClr>
                <a:schemeClr val="dk1"/>
              </a:buClr>
              <a:buSzPct val="100000"/>
              <a:buFont typeface="Arial"/>
              <a:buNone/>
            </a:pPr>
            <a:r>
              <a:rPr lang="en-US" sz="1100" dirty="0">
                <a:latin typeface="Arial"/>
                <a:ea typeface="Arial"/>
                <a:cs typeface="Arial"/>
                <a:sym typeface="Arial"/>
              </a:rPr>
              <a:t>-</a:t>
            </a:r>
            <a:r>
              <a:rPr lang="en" sz="1100" dirty="0" smtClean="0">
                <a:latin typeface="Arial"/>
                <a:ea typeface="Arial"/>
                <a:cs typeface="Arial"/>
                <a:sym typeface="Arial"/>
              </a:rPr>
              <a:t>Here</a:t>
            </a:r>
            <a:r>
              <a:rPr lang="en" sz="1100" dirty="0">
                <a:latin typeface="Arial"/>
                <a:ea typeface="Arial"/>
                <a:cs typeface="Arial"/>
                <a:sym typeface="Arial"/>
              </a:rPr>
              <a:t>, Joel says that even though he thought he was a great romancer, he came home to a woman that was seen as a stranger to him, when he questioned, she refused to give, and he realised that the stranger had caused this to happen.</a:t>
            </a:r>
          </a:p>
          <a:p>
            <a:pPr>
              <a:spcBef>
                <a:spcPts val="0"/>
              </a:spcBef>
              <a:buNone/>
            </a:pPr>
            <a:endParaRPr dirty="0"/>
          </a:p>
        </p:txBody>
      </p:sp>
      <p:pic>
        <p:nvPicPr>
          <p:cNvPr id="2" name="Picture 1" descr="imgres-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2722" y="2496282"/>
            <a:ext cx="2134981" cy="1108548"/>
          </a:xfrm>
          <a:prstGeom prst="rect">
            <a:avLst/>
          </a:prstGeom>
        </p:spPr>
      </p:pic>
      <p:pic>
        <p:nvPicPr>
          <p:cNvPr id="3" name="Picture 2" descr="images-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879" y="1623742"/>
            <a:ext cx="1545715" cy="1426814"/>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animEffect transition="in" filter="circle(in)">
                                      <p:cBhvr>
                                        <p:cTn id="7" dur="1700"/>
                                        <p:tgtEl>
                                          <p:spTgt spid="56">
                                            <p:txEl>
                                              <p:pRg st="0" end="0"/>
                                            </p:txEl>
                                          </p:spTgt>
                                        </p:tgtEl>
                                      </p:cBhvr>
                                    </p:animEffect>
                                  </p:childTnLst>
                                </p:cTn>
                              </p:par>
                            </p:childTnLst>
                          </p:cTn>
                        </p:par>
                        <p:par>
                          <p:cTn id="8" fill="hold">
                            <p:stCondLst>
                              <p:cond delay="1700"/>
                            </p:stCondLst>
                            <p:childTnLst>
                              <p:par>
                                <p:cTn id="9" presetID="18" presetClass="entr" presetSubtype="12" fill="hold" nodeType="afterEffect">
                                  <p:stCondLst>
                                    <p:cond delay="0"/>
                                  </p:stCondLst>
                                  <p:childTnLst>
                                    <p:set>
                                      <p:cBhvr>
                                        <p:cTn id="10" dur="1" fill="hold">
                                          <p:stCondLst>
                                            <p:cond delay="0"/>
                                          </p:stCondLst>
                                        </p:cTn>
                                        <p:tgtEl>
                                          <p:spTgt spid="56">
                                            <p:txEl>
                                              <p:pRg st="1" end="1"/>
                                            </p:txEl>
                                          </p:spTgt>
                                        </p:tgtEl>
                                        <p:attrNameLst>
                                          <p:attrName>style.visibility</p:attrName>
                                        </p:attrNameLst>
                                      </p:cBhvr>
                                      <p:to>
                                        <p:strVal val="visible"/>
                                      </p:to>
                                    </p:set>
                                    <p:animEffect transition="in" filter="strips(downLeft)">
                                      <p:cBhvr>
                                        <p:cTn id="11" dur="1700"/>
                                        <p:tgtEl>
                                          <p:spTgt spid="56">
                                            <p:txEl>
                                              <p:pRg st="1" end="1"/>
                                            </p:txEl>
                                          </p:spTgt>
                                        </p:tgtEl>
                                      </p:cBhvr>
                                    </p:animEffect>
                                  </p:childTnLst>
                                </p:cTn>
                              </p:par>
                            </p:childTnLst>
                          </p:cTn>
                        </p:par>
                        <p:par>
                          <p:cTn id="12" fill="hold">
                            <p:stCondLst>
                              <p:cond delay="3400"/>
                            </p:stCondLst>
                            <p:childTnLst>
                              <p:par>
                                <p:cTn id="13" presetID="21" presetClass="entr" presetSubtype="1" fill="hold" nodeType="afterEffect">
                                  <p:stCondLst>
                                    <p:cond delay="0"/>
                                  </p:stCondLst>
                                  <p:childTnLst>
                                    <p:set>
                                      <p:cBhvr>
                                        <p:cTn id="14" dur="1" fill="hold">
                                          <p:stCondLst>
                                            <p:cond delay="0"/>
                                          </p:stCondLst>
                                        </p:cTn>
                                        <p:tgtEl>
                                          <p:spTgt spid="56">
                                            <p:txEl>
                                              <p:pRg st="2" end="2"/>
                                            </p:txEl>
                                          </p:spTgt>
                                        </p:tgtEl>
                                        <p:attrNameLst>
                                          <p:attrName>style.visibility</p:attrName>
                                        </p:attrNameLst>
                                      </p:cBhvr>
                                      <p:to>
                                        <p:strVal val="visible"/>
                                      </p:to>
                                    </p:set>
                                    <p:animEffect transition="in" filter="wheel(1)">
                                      <p:cBhvr>
                                        <p:cTn id="15" dur="1800"/>
                                        <p:tgtEl>
                                          <p:spTgt spid="56">
                                            <p:txEl>
                                              <p:pRg st="2" end="2"/>
                                            </p:txEl>
                                          </p:spTgt>
                                        </p:tgtEl>
                                      </p:cBhvr>
                                    </p:animEffect>
                                  </p:childTnLst>
                                </p:cTn>
                              </p:par>
                            </p:childTnLst>
                          </p:cTn>
                        </p:par>
                        <p:par>
                          <p:cTn id="16" fill="hold">
                            <p:stCondLst>
                              <p:cond delay="5200"/>
                            </p:stCondLst>
                            <p:childTnLst>
                              <p:par>
                                <p:cTn id="17" presetID="10" presetClass="entr" presetSubtype="0" fill="hold" nodeType="afterEffect">
                                  <p:stCondLst>
                                    <p:cond delay="0"/>
                                  </p:stCondLst>
                                  <p:childTnLst>
                                    <p:set>
                                      <p:cBhvr>
                                        <p:cTn id="18" dur="1" fill="hold">
                                          <p:stCondLst>
                                            <p:cond delay="0"/>
                                          </p:stCondLst>
                                        </p:cTn>
                                        <p:tgtEl>
                                          <p:spTgt spid="56">
                                            <p:txEl>
                                              <p:pRg st="3" end="3"/>
                                            </p:txEl>
                                          </p:spTgt>
                                        </p:tgtEl>
                                        <p:attrNameLst>
                                          <p:attrName>style.visibility</p:attrName>
                                        </p:attrNameLst>
                                      </p:cBhvr>
                                      <p:to>
                                        <p:strVal val="visible"/>
                                      </p:to>
                                    </p:set>
                                    <p:animEffect transition="in" filter="fade">
                                      <p:cBhvr>
                                        <p:cTn id="19" dur="1600"/>
                                        <p:tgtEl>
                                          <p:spTgt spid="56">
                                            <p:txEl>
                                              <p:pRg st="3" end="3"/>
                                            </p:txEl>
                                          </p:spTgt>
                                        </p:tgtEl>
                                      </p:cBhvr>
                                    </p:animEffect>
                                  </p:childTnLst>
                                </p:cTn>
                              </p:par>
                            </p:childTnLst>
                          </p:cTn>
                        </p:par>
                        <p:par>
                          <p:cTn id="20" fill="hold">
                            <p:stCondLst>
                              <p:cond delay="6800"/>
                            </p:stCondLst>
                            <p:childTnLst>
                              <p:par>
                                <p:cTn id="21" presetID="22" presetClass="entr" presetSubtype="4" fill="hold" nodeType="afterEffect">
                                  <p:stCondLst>
                                    <p:cond delay="0"/>
                                  </p:stCondLst>
                                  <p:childTnLst>
                                    <p:set>
                                      <p:cBhvr>
                                        <p:cTn id="22" dur="1" fill="hold">
                                          <p:stCondLst>
                                            <p:cond delay="0"/>
                                          </p:stCondLst>
                                        </p:cTn>
                                        <p:tgtEl>
                                          <p:spTgt spid="56">
                                            <p:txEl>
                                              <p:pRg st="4" end="4"/>
                                            </p:txEl>
                                          </p:spTgt>
                                        </p:tgtEl>
                                        <p:attrNameLst>
                                          <p:attrName>style.visibility</p:attrName>
                                        </p:attrNameLst>
                                      </p:cBhvr>
                                      <p:to>
                                        <p:strVal val="visible"/>
                                      </p:to>
                                    </p:set>
                                    <p:animEffect transition="in" filter="wipe(down)">
                                      <p:cBhvr>
                                        <p:cTn id="23" dur="1600"/>
                                        <p:tgtEl>
                                          <p:spTgt spid="5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prstGeom prst="rect">
            <a:avLst/>
          </a:prstGeom>
        </p:spPr>
        <p:txBody>
          <a:bodyPr lIns="91425" tIns="91425" rIns="91425" bIns="91425" anchor="b" anchorCtr="0">
            <a:noAutofit/>
          </a:bodyPr>
          <a:lstStyle/>
          <a:p>
            <a:pPr>
              <a:spcBef>
                <a:spcPts val="0"/>
              </a:spcBef>
              <a:buNone/>
            </a:pPr>
            <a:endParaRPr/>
          </a:p>
        </p:txBody>
      </p:sp>
      <p:sp>
        <p:nvSpPr>
          <p:cNvPr id="44" name="Shape 44"/>
          <p:cNvSpPr txBox="1">
            <a:spLocks noGrp="1"/>
          </p:cNvSpPr>
          <p:nvPr>
            <p:ph type="body" idx="1"/>
          </p:nvPr>
        </p:nvSpPr>
        <p:spPr>
          <a:prstGeom prst="rect">
            <a:avLst/>
          </a:prstGeom>
        </p:spPr>
        <p:txBody>
          <a:bodyPr lIns="91425" tIns="91425" rIns="91425" bIns="91425" anchor="t" anchorCtr="0">
            <a:noAutofit/>
          </a:bodyPr>
          <a:lstStyle/>
          <a:p>
            <a:pPr lvl="0" rtl="0">
              <a:lnSpc>
                <a:spcPct val="130000"/>
              </a:lnSpc>
              <a:spcBef>
                <a:spcPts val="0"/>
              </a:spcBef>
              <a:buClr>
                <a:schemeClr val="dk1"/>
              </a:buClr>
              <a:buSzPct val="100000"/>
              <a:buFont typeface="Arial"/>
              <a:buNone/>
            </a:pPr>
            <a:r>
              <a:rPr lang="en" sz="1100" dirty="0">
                <a:latin typeface="Arial"/>
                <a:ea typeface="Arial"/>
                <a:cs typeface="Arial"/>
                <a:sym typeface="Arial"/>
              </a:rPr>
              <a:t>Well, we all fall in love,</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But we disregard the danger,</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Though we share so many secrets,</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There are some we never tell.</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Why were you so surprised that you never saw the stranger?</a:t>
            </a:r>
          </a:p>
          <a:p>
            <a:pPr lvl="0" rtl="0">
              <a:lnSpc>
                <a:spcPct val="130000"/>
              </a:lnSpc>
              <a:spcBef>
                <a:spcPts val="0"/>
              </a:spcBef>
              <a:buNone/>
            </a:pPr>
            <a:r>
              <a:rPr lang="en" sz="1100" dirty="0">
                <a:latin typeface="Arial"/>
                <a:ea typeface="Arial"/>
                <a:cs typeface="Arial"/>
                <a:sym typeface="Arial"/>
              </a:rPr>
              <a:t>Did you ever let your lover see the stranger in yourself?</a:t>
            </a: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r>
              <a:rPr lang="en-US" sz="1100" dirty="0" smtClean="0">
                <a:latin typeface="Arial"/>
                <a:ea typeface="Arial"/>
                <a:cs typeface="Arial"/>
                <a:sym typeface="Arial"/>
              </a:rPr>
              <a:t>-</a:t>
            </a:r>
            <a:r>
              <a:rPr lang="en" sz="1100" dirty="0" smtClean="0">
                <a:latin typeface="Arial"/>
                <a:ea typeface="Arial"/>
                <a:cs typeface="Arial"/>
                <a:sym typeface="Arial"/>
              </a:rPr>
              <a:t>In </a:t>
            </a:r>
            <a:r>
              <a:rPr lang="en" sz="1100" dirty="0">
                <a:latin typeface="Arial"/>
                <a:ea typeface="Arial"/>
                <a:cs typeface="Arial"/>
                <a:sym typeface="Arial"/>
              </a:rPr>
              <a:t>this verse, Joel explains that we all fall in love, but we dont consider the dangers that come along with it. He also explains that we often share eachother’s secrets, but there are some that we hide, and keep to ourselves. Finally, Joel says that it is no surprise that the “Stranger” was hidden, and he questions wheather you let your lover see your inner “Stranger”. </a:t>
            </a: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a:spcBef>
                <a:spcPts val="0"/>
              </a:spcBef>
              <a:buNone/>
            </a:pPr>
            <a:endParaRPr dirty="0"/>
          </a:p>
        </p:txBody>
      </p:sp>
      <p:pic>
        <p:nvPicPr>
          <p:cNvPr id="2" name="Picture 1" descr="imgres-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610" y="2397442"/>
            <a:ext cx="1781315" cy="1196212"/>
          </a:xfrm>
          <a:prstGeom prst="rect">
            <a:avLst/>
          </a:prstGeom>
        </p:spPr>
      </p:pic>
      <p:pic>
        <p:nvPicPr>
          <p:cNvPr id="4" name="Picture 3" descr="imgres-7.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1669" y="1223025"/>
            <a:ext cx="1875131" cy="1205441"/>
          </a:xfrm>
          <a:prstGeom prst="rect">
            <a:avLst/>
          </a:prstGeom>
        </p:spPr>
      </p:pic>
    </p:spTree>
    <p:extLst>
      <p:ext uri="{BB962C8B-B14F-4D97-AF65-F5344CB8AC3E}">
        <p14:creationId xmlns:p14="http://schemas.microsoft.com/office/powerpoint/2010/main" val="2847464162"/>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strips(downLeft)">
                                      <p:cBhvr>
                                        <p:cTn id="7" dur="1200"/>
                                        <p:tgtEl>
                                          <p:spTgt spid="44">
                                            <p:txEl>
                                              <p:pRg st="0" end="0"/>
                                            </p:txEl>
                                          </p:spTgt>
                                        </p:tgtEl>
                                      </p:cBhvr>
                                    </p:animEffect>
                                  </p:childTnLst>
                                </p:cTn>
                              </p:par>
                            </p:childTnLst>
                          </p:cTn>
                        </p:par>
                        <p:par>
                          <p:cTn id="8" fill="hold">
                            <p:stCondLst>
                              <p:cond delay="1200"/>
                            </p:stCondLst>
                            <p:childTnLst>
                              <p:par>
                                <p:cTn id="9" presetID="20" presetClass="entr" presetSubtype="0" fill="hold" nodeType="afterEffect">
                                  <p:stCondLst>
                                    <p:cond delay="0"/>
                                  </p:stCondLst>
                                  <p:childTnLst>
                                    <p:set>
                                      <p:cBhvr>
                                        <p:cTn id="10" dur="1" fill="hold">
                                          <p:stCondLst>
                                            <p:cond delay="0"/>
                                          </p:stCondLst>
                                        </p:cTn>
                                        <p:tgtEl>
                                          <p:spTgt spid="44">
                                            <p:txEl>
                                              <p:pRg st="1" end="1"/>
                                            </p:txEl>
                                          </p:spTgt>
                                        </p:tgtEl>
                                        <p:attrNameLst>
                                          <p:attrName>style.visibility</p:attrName>
                                        </p:attrNameLst>
                                      </p:cBhvr>
                                      <p:to>
                                        <p:strVal val="visible"/>
                                      </p:to>
                                    </p:set>
                                    <p:animEffect transition="in" filter="wedge">
                                      <p:cBhvr>
                                        <p:cTn id="11" dur="1200"/>
                                        <p:tgtEl>
                                          <p:spTgt spid="44">
                                            <p:txEl>
                                              <p:pRg st="1" end="1"/>
                                            </p:txEl>
                                          </p:spTgt>
                                        </p:tgtEl>
                                      </p:cBhvr>
                                    </p:animEffect>
                                  </p:childTnLst>
                                </p:cTn>
                              </p:par>
                            </p:childTnLst>
                          </p:cTn>
                        </p:par>
                        <p:par>
                          <p:cTn id="12" fill="hold">
                            <p:stCondLst>
                              <p:cond delay="2400"/>
                            </p:stCondLst>
                            <p:childTnLst>
                              <p:par>
                                <p:cTn id="13" presetID="26" presetClass="entr" presetSubtype="0" fill="hold" nodeType="afterEffect">
                                  <p:stCondLst>
                                    <p:cond delay="0"/>
                                  </p:stCondLst>
                                  <p:childTnLst>
                                    <p:set>
                                      <p:cBhvr>
                                        <p:cTn id="14" dur="1" fill="hold">
                                          <p:stCondLst>
                                            <p:cond delay="0"/>
                                          </p:stCondLst>
                                        </p:cTn>
                                        <p:tgtEl>
                                          <p:spTgt spid="44">
                                            <p:txEl>
                                              <p:pRg st="2" end="2"/>
                                            </p:txEl>
                                          </p:spTgt>
                                        </p:tgtEl>
                                        <p:attrNameLst>
                                          <p:attrName>style.visibility</p:attrName>
                                        </p:attrNameLst>
                                      </p:cBhvr>
                                      <p:to>
                                        <p:strVal val="visible"/>
                                      </p:to>
                                    </p:set>
                                    <p:animEffect transition="in" filter="wipe(down)">
                                      <p:cBhvr>
                                        <p:cTn id="15" dur="348">
                                          <p:stCondLst>
                                            <p:cond delay="0"/>
                                          </p:stCondLst>
                                        </p:cTn>
                                        <p:tgtEl>
                                          <p:spTgt spid="44">
                                            <p:txEl>
                                              <p:pRg st="2" end="2"/>
                                            </p:txEl>
                                          </p:spTgt>
                                        </p:tgtEl>
                                      </p:cBhvr>
                                    </p:animEffect>
                                    <p:anim calcmode="lin" valueType="num">
                                      <p:cBhvr>
                                        <p:cTn id="16" dur="1093" tmFilter="0,0; 0.14,0.36; 0.43,0.73; 0.71,0.91; 1.0,1.0">
                                          <p:stCondLst>
                                            <p:cond delay="0"/>
                                          </p:stCondLst>
                                        </p:cTn>
                                        <p:tgtEl>
                                          <p:spTgt spid="44">
                                            <p:txEl>
                                              <p:pRg st="2" end="2"/>
                                            </p:txEl>
                                          </p:spTgt>
                                        </p:tgtEl>
                                        <p:attrNameLst>
                                          <p:attrName>ppt_x</p:attrName>
                                        </p:attrNameLst>
                                      </p:cBhvr>
                                      <p:tavLst>
                                        <p:tav tm="0">
                                          <p:val>
                                            <p:strVal val="#ppt_x-0.25"/>
                                          </p:val>
                                        </p:tav>
                                        <p:tav tm="100000">
                                          <p:val>
                                            <p:strVal val="#ppt_x"/>
                                          </p:val>
                                        </p:tav>
                                      </p:tavLst>
                                    </p:anim>
                                    <p:anim calcmode="lin" valueType="num">
                                      <p:cBhvr>
                                        <p:cTn id="17" dur="398" tmFilter="0.0,0.0; 0.25,0.07; 0.50,0.2; 0.75,0.467; 1.0,1.0">
                                          <p:stCondLst>
                                            <p:cond delay="0"/>
                                          </p:stCondLst>
                                        </p:cTn>
                                        <p:tgtEl>
                                          <p:spTgt spid="44">
                                            <p:txEl>
                                              <p:pRg st="2" end="2"/>
                                            </p:txEl>
                                          </p:spTgt>
                                        </p:tgtEl>
                                        <p:attrNameLst>
                                          <p:attrName>ppt_y</p:attrName>
                                        </p:attrNameLst>
                                      </p:cBhvr>
                                      <p:tavLst>
                                        <p:tav tm="0" fmla="#ppt_y-sin(pi*$)/3">
                                          <p:val>
                                            <p:fltVal val="0.5"/>
                                          </p:val>
                                        </p:tav>
                                        <p:tav tm="100000">
                                          <p:val>
                                            <p:fltVal val="1"/>
                                          </p:val>
                                        </p:tav>
                                      </p:tavLst>
                                    </p:anim>
                                    <p:anim calcmode="lin" valueType="num">
                                      <p:cBhvr>
                                        <p:cTn id="18" dur="398" tmFilter="0, 0; 0.125,0.2665; 0.25,0.4; 0.375,0.465; 0.5,0.5;  0.625,0.535; 0.75,0.6; 0.875,0.7335; 1,1">
                                          <p:stCondLst>
                                            <p:cond delay="398"/>
                                          </p:stCondLst>
                                        </p:cTn>
                                        <p:tgtEl>
                                          <p:spTgt spid="44">
                                            <p:txEl>
                                              <p:pRg st="2" end="2"/>
                                            </p:txEl>
                                          </p:spTgt>
                                        </p:tgtEl>
                                        <p:attrNameLst>
                                          <p:attrName>ppt_y</p:attrName>
                                        </p:attrNameLst>
                                      </p:cBhvr>
                                      <p:tavLst>
                                        <p:tav tm="0" fmla="#ppt_y-sin(pi*$)/9">
                                          <p:val>
                                            <p:fltVal val="0"/>
                                          </p:val>
                                        </p:tav>
                                        <p:tav tm="100000">
                                          <p:val>
                                            <p:fltVal val="1"/>
                                          </p:val>
                                        </p:tav>
                                      </p:tavLst>
                                    </p:anim>
                                    <p:anim calcmode="lin" valueType="num">
                                      <p:cBhvr>
                                        <p:cTn id="19" dur="199" tmFilter="0, 0; 0.125,0.2665; 0.25,0.4; 0.375,0.465; 0.5,0.5;  0.625,0.535; 0.75,0.6; 0.875,0.7335; 1,1">
                                          <p:stCondLst>
                                            <p:cond delay="794"/>
                                          </p:stCondLst>
                                        </p:cTn>
                                        <p:tgtEl>
                                          <p:spTgt spid="44">
                                            <p:txEl>
                                              <p:pRg st="2" end="2"/>
                                            </p:txEl>
                                          </p:spTgt>
                                        </p:tgtEl>
                                        <p:attrNameLst>
                                          <p:attrName>ppt_y</p:attrName>
                                        </p:attrNameLst>
                                      </p:cBhvr>
                                      <p:tavLst>
                                        <p:tav tm="0" fmla="#ppt_y-sin(pi*$)/27">
                                          <p:val>
                                            <p:fltVal val="0"/>
                                          </p:val>
                                        </p:tav>
                                        <p:tav tm="100000">
                                          <p:val>
                                            <p:fltVal val="1"/>
                                          </p:val>
                                        </p:tav>
                                      </p:tavLst>
                                    </p:anim>
                                    <p:anim calcmode="lin" valueType="num">
                                      <p:cBhvr>
                                        <p:cTn id="20" dur="98" tmFilter="0, 0; 0.125,0.2665; 0.25,0.4; 0.375,0.465; 0.5,0.5;  0.625,0.535; 0.75,0.6; 0.875,0.7335; 1,1">
                                          <p:stCondLst>
                                            <p:cond delay="994"/>
                                          </p:stCondLst>
                                        </p:cTn>
                                        <p:tgtEl>
                                          <p:spTgt spid="44">
                                            <p:txEl>
                                              <p:pRg st="2" end="2"/>
                                            </p:txEl>
                                          </p:spTgt>
                                        </p:tgtEl>
                                        <p:attrNameLst>
                                          <p:attrName>ppt_y</p:attrName>
                                        </p:attrNameLst>
                                      </p:cBhvr>
                                      <p:tavLst>
                                        <p:tav tm="0" fmla="#ppt_y-sin(pi*$)/81">
                                          <p:val>
                                            <p:fltVal val="0"/>
                                          </p:val>
                                        </p:tav>
                                        <p:tav tm="100000">
                                          <p:val>
                                            <p:fltVal val="1"/>
                                          </p:val>
                                        </p:tav>
                                      </p:tavLst>
                                    </p:anim>
                                    <p:animScale>
                                      <p:cBhvr>
                                        <p:cTn id="21" dur="16">
                                          <p:stCondLst>
                                            <p:cond delay="390"/>
                                          </p:stCondLst>
                                        </p:cTn>
                                        <p:tgtEl>
                                          <p:spTgt spid="44">
                                            <p:txEl>
                                              <p:pRg st="2" end="2"/>
                                            </p:txEl>
                                          </p:spTgt>
                                        </p:tgtEl>
                                      </p:cBhvr>
                                      <p:to x="100000" y="60000"/>
                                    </p:animScale>
                                    <p:animScale>
                                      <p:cBhvr>
                                        <p:cTn id="22" dur="100" decel="50000">
                                          <p:stCondLst>
                                            <p:cond delay="406"/>
                                          </p:stCondLst>
                                        </p:cTn>
                                        <p:tgtEl>
                                          <p:spTgt spid="44">
                                            <p:txEl>
                                              <p:pRg st="2" end="2"/>
                                            </p:txEl>
                                          </p:spTgt>
                                        </p:tgtEl>
                                      </p:cBhvr>
                                      <p:to x="100000" y="100000"/>
                                    </p:animScale>
                                    <p:animScale>
                                      <p:cBhvr>
                                        <p:cTn id="23" dur="16">
                                          <p:stCondLst>
                                            <p:cond delay="787"/>
                                          </p:stCondLst>
                                        </p:cTn>
                                        <p:tgtEl>
                                          <p:spTgt spid="44">
                                            <p:txEl>
                                              <p:pRg st="2" end="2"/>
                                            </p:txEl>
                                          </p:spTgt>
                                        </p:tgtEl>
                                      </p:cBhvr>
                                      <p:to x="100000" y="80000"/>
                                    </p:animScale>
                                    <p:animScale>
                                      <p:cBhvr>
                                        <p:cTn id="24" dur="100" decel="50000">
                                          <p:stCondLst>
                                            <p:cond delay="803"/>
                                          </p:stCondLst>
                                        </p:cTn>
                                        <p:tgtEl>
                                          <p:spTgt spid="44">
                                            <p:txEl>
                                              <p:pRg st="2" end="2"/>
                                            </p:txEl>
                                          </p:spTgt>
                                        </p:tgtEl>
                                      </p:cBhvr>
                                      <p:to x="100000" y="100000"/>
                                    </p:animScale>
                                    <p:animScale>
                                      <p:cBhvr>
                                        <p:cTn id="25" dur="16">
                                          <p:stCondLst>
                                            <p:cond delay="985"/>
                                          </p:stCondLst>
                                        </p:cTn>
                                        <p:tgtEl>
                                          <p:spTgt spid="44">
                                            <p:txEl>
                                              <p:pRg st="2" end="2"/>
                                            </p:txEl>
                                          </p:spTgt>
                                        </p:tgtEl>
                                      </p:cBhvr>
                                      <p:to x="100000" y="90000"/>
                                    </p:animScale>
                                    <p:animScale>
                                      <p:cBhvr>
                                        <p:cTn id="26" dur="100" decel="50000">
                                          <p:stCondLst>
                                            <p:cond delay="1001"/>
                                          </p:stCondLst>
                                        </p:cTn>
                                        <p:tgtEl>
                                          <p:spTgt spid="44">
                                            <p:txEl>
                                              <p:pRg st="2" end="2"/>
                                            </p:txEl>
                                          </p:spTgt>
                                        </p:tgtEl>
                                      </p:cBhvr>
                                      <p:to x="100000" y="100000"/>
                                    </p:animScale>
                                    <p:animScale>
                                      <p:cBhvr>
                                        <p:cTn id="27" dur="16">
                                          <p:stCondLst>
                                            <p:cond delay="1085"/>
                                          </p:stCondLst>
                                        </p:cTn>
                                        <p:tgtEl>
                                          <p:spTgt spid="44">
                                            <p:txEl>
                                              <p:pRg st="2" end="2"/>
                                            </p:txEl>
                                          </p:spTgt>
                                        </p:tgtEl>
                                      </p:cBhvr>
                                      <p:to x="100000" y="95000"/>
                                    </p:animScale>
                                    <p:animScale>
                                      <p:cBhvr>
                                        <p:cTn id="28" dur="100" decel="50000">
                                          <p:stCondLst>
                                            <p:cond delay="1100"/>
                                          </p:stCondLst>
                                        </p:cTn>
                                        <p:tgtEl>
                                          <p:spTgt spid="44">
                                            <p:txEl>
                                              <p:pRg st="2" end="2"/>
                                            </p:txEl>
                                          </p:spTgt>
                                        </p:tgtEl>
                                      </p:cBhvr>
                                      <p:to x="100000" y="100000"/>
                                    </p:animScale>
                                  </p:childTnLst>
                                </p:cTn>
                              </p:par>
                            </p:childTnLst>
                          </p:cTn>
                        </p:par>
                        <p:par>
                          <p:cTn id="29" fill="hold">
                            <p:stCondLst>
                              <p:cond delay="3600"/>
                            </p:stCondLst>
                            <p:childTnLst>
                              <p:par>
                                <p:cTn id="30" presetID="42" presetClass="entr" presetSubtype="0" fill="hold" nodeType="afterEffect">
                                  <p:stCondLst>
                                    <p:cond delay="0"/>
                                  </p:stCondLst>
                                  <p:childTnLst>
                                    <p:set>
                                      <p:cBhvr>
                                        <p:cTn id="31" dur="1" fill="hold">
                                          <p:stCondLst>
                                            <p:cond delay="0"/>
                                          </p:stCondLst>
                                        </p:cTn>
                                        <p:tgtEl>
                                          <p:spTgt spid="44">
                                            <p:txEl>
                                              <p:pRg st="3" end="3"/>
                                            </p:txEl>
                                          </p:spTgt>
                                        </p:tgtEl>
                                        <p:attrNameLst>
                                          <p:attrName>style.visibility</p:attrName>
                                        </p:attrNameLst>
                                      </p:cBhvr>
                                      <p:to>
                                        <p:strVal val="visible"/>
                                      </p:to>
                                    </p:set>
                                    <p:animEffect transition="in" filter="fade">
                                      <p:cBhvr>
                                        <p:cTn id="32" dur="1200"/>
                                        <p:tgtEl>
                                          <p:spTgt spid="44">
                                            <p:txEl>
                                              <p:pRg st="3" end="3"/>
                                            </p:txEl>
                                          </p:spTgt>
                                        </p:tgtEl>
                                      </p:cBhvr>
                                    </p:animEffect>
                                    <p:anim calcmode="lin" valueType="num">
                                      <p:cBhvr>
                                        <p:cTn id="33" dur="1200" fill="hold"/>
                                        <p:tgtEl>
                                          <p:spTgt spid="44">
                                            <p:txEl>
                                              <p:pRg st="3" end="3"/>
                                            </p:txEl>
                                          </p:spTgt>
                                        </p:tgtEl>
                                        <p:attrNameLst>
                                          <p:attrName>ppt_x</p:attrName>
                                        </p:attrNameLst>
                                      </p:cBhvr>
                                      <p:tavLst>
                                        <p:tav tm="0">
                                          <p:val>
                                            <p:strVal val="#ppt_x"/>
                                          </p:val>
                                        </p:tav>
                                        <p:tav tm="100000">
                                          <p:val>
                                            <p:strVal val="#ppt_x"/>
                                          </p:val>
                                        </p:tav>
                                      </p:tavLst>
                                    </p:anim>
                                    <p:anim calcmode="lin" valueType="num">
                                      <p:cBhvr>
                                        <p:cTn id="34" dur="1200" fill="hold"/>
                                        <p:tgtEl>
                                          <p:spTgt spid="44">
                                            <p:txEl>
                                              <p:pRg st="3" end="3"/>
                                            </p:txEl>
                                          </p:spTgt>
                                        </p:tgtEl>
                                        <p:attrNameLst>
                                          <p:attrName>ppt_y</p:attrName>
                                        </p:attrNameLst>
                                      </p:cBhvr>
                                      <p:tavLst>
                                        <p:tav tm="0">
                                          <p:val>
                                            <p:strVal val="#ppt_y+.1"/>
                                          </p:val>
                                        </p:tav>
                                        <p:tav tm="100000">
                                          <p:val>
                                            <p:strVal val="#ppt_y"/>
                                          </p:val>
                                        </p:tav>
                                      </p:tavLst>
                                    </p:anim>
                                  </p:childTnLst>
                                </p:cTn>
                              </p:par>
                            </p:childTnLst>
                          </p:cTn>
                        </p:par>
                        <p:par>
                          <p:cTn id="35" fill="hold">
                            <p:stCondLst>
                              <p:cond delay="4800"/>
                            </p:stCondLst>
                            <p:childTnLst>
                              <p:par>
                                <p:cTn id="36" presetID="18" presetClass="entr" presetSubtype="12" fill="hold" nodeType="afterEffect">
                                  <p:stCondLst>
                                    <p:cond delay="0"/>
                                  </p:stCondLst>
                                  <p:childTnLst>
                                    <p:set>
                                      <p:cBhvr>
                                        <p:cTn id="37" dur="1" fill="hold">
                                          <p:stCondLst>
                                            <p:cond delay="0"/>
                                          </p:stCondLst>
                                        </p:cTn>
                                        <p:tgtEl>
                                          <p:spTgt spid="44">
                                            <p:txEl>
                                              <p:pRg st="4" end="4"/>
                                            </p:txEl>
                                          </p:spTgt>
                                        </p:tgtEl>
                                        <p:attrNameLst>
                                          <p:attrName>style.visibility</p:attrName>
                                        </p:attrNameLst>
                                      </p:cBhvr>
                                      <p:to>
                                        <p:strVal val="visible"/>
                                      </p:to>
                                    </p:set>
                                    <p:animEffect transition="in" filter="strips(downLeft)">
                                      <p:cBhvr>
                                        <p:cTn id="38" dur="1600"/>
                                        <p:tgtEl>
                                          <p:spTgt spid="44">
                                            <p:txEl>
                                              <p:pRg st="4" end="4"/>
                                            </p:txEl>
                                          </p:spTgt>
                                        </p:tgtEl>
                                      </p:cBhvr>
                                    </p:animEffect>
                                  </p:childTnLst>
                                </p:cTn>
                              </p:par>
                            </p:childTnLst>
                          </p:cTn>
                        </p:par>
                        <p:par>
                          <p:cTn id="39" fill="hold">
                            <p:stCondLst>
                              <p:cond delay="6400"/>
                            </p:stCondLst>
                            <p:childTnLst>
                              <p:par>
                                <p:cTn id="40" presetID="19" presetClass="entr" presetSubtype="10" fill="hold" nodeType="afterEffect">
                                  <p:stCondLst>
                                    <p:cond delay="0"/>
                                  </p:stCondLst>
                                  <p:childTnLst>
                                    <p:set>
                                      <p:cBhvr>
                                        <p:cTn id="41" dur="1" fill="hold">
                                          <p:stCondLst>
                                            <p:cond delay="0"/>
                                          </p:stCondLst>
                                        </p:cTn>
                                        <p:tgtEl>
                                          <p:spTgt spid="44">
                                            <p:txEl>
                                              <p:pRg st="5" end="5"/>
                                            </p:txEl>
                                          </p:spTgt>
                                        </p:tgtEl>
                                        <p:attrNameLst>
                                          <p:attrName>style.visibility</p:attrName>
                                        </p:attrNameLst>
                                      </p:cBhvr>
                                      <p:to>
                                        <p:strVal val="visible"/>
                                      </p:to>
                                    </p:set>
                                    <p:anim calcmode="lin" valueType="num">
                                      <p:cBhvr>
                                        <p:cTn id="42" dur="1700" fill="hold"/>
                                        <p:tgtEl>
                                          <p:spTgt spid="44">
                                            <p:txEl>
                                              <p:pRg st="5" end="5"/>
                                            </p:txEl>
                                          </p:spTgt>
                                        </p:tgtEl>
                                        <p:attrNameLst>
                                          <p:attrName>ppt_w</p:attrName>
                                        </p:attrNameLst>
                                      </p:cBhvr>
                                      <p:tavLst>
                                        <p:tav tm="0" fmla="#ppt_w*sin(2.5*pi*$)">
                                          <p:val>
                                            <p:fltVal val="0"/>
                                          </p:val>
                                        </p:tav>
                                        <p:tav tm="100000">
                                          <p:val>
                                            <p:fltVal val="1"/>
                                          </p:val>
                                        </p:tav>
                                      </p:tavLst>
                                    </p:anim>
                                    <p:anim calcmode="lin" valueType="num">
                                      <p:cBhvr>
                                        <p:cTn id="43" dur="1700" fill="hold"/>
                                        <p:tgtEl>
                                          <p:spTgt spid="44">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title"/>
          </p:nvPr>
        </p:nvSpPr>
        <p:spPr>
          <a:prstGeom prst="rect">
            <a:avLst/>
          </a:prstGeom>
        </p:spPr>
        <p:txBody>
          <a:bodyPr lIns="91425" tIns="91425" rIns="91425" bIns="91425" anchor="b" anchorCtr="0">
            <a:noAutofit/>
          </a:bodyPr>
          <a:lstStyle/>
          <a:p>
            <a:pPr>
              <a:spcBef>
                <a:spcPts val="0"/>
              </a:spcBef>
              <a:buNone/>
            </a:pPr>
            <a:endParaRPr/>
          </a:p>
        </p:txBody>
      </p:sp>
      <p:sp>
        <p:nvSpPr>
          <p:cNvPr id="50" name="Shape 50"/>
          <p:cNvSpPr txBox="1">
            <a:spLocks noGrp="1"/>
          </p:cNvSpPr>
          <p:nvPr>
            <p:ph type="body" idx="1"/>
          </p:nvPr>
        </p:nvSpPr>
        <p:spPr>
          <a:prstGeom prst="rect">
            <a:avLst/>
          </a:prstGeom>
        </p:spPr>
        <p:txBody>
          <a:bodyPr lIns="91425" tIns="91425" rIns="91425" bIns="91425" anchor="t" anchorCtr="0">
            <a:noAutofit/>
          </a:bodyPr>
          <a:lstStyle/>
          <a:p>
            <a:pPr lvl="0" rtl="0">
              <a:lnSpc>
                <a:spcPct val="130000"/>
              </a:lnSpc>
              <a:spcBef>
                <a:spcPts val="0"/>
              </a:spcBef>
              <a:buClr>
                <a:schemeClr val="dk1"/>
              </a:buClr>
              <a:buSzPct val="100000"/>
              <a:buFont typeface="Arial"/>
              <a:buNone/>
            </a:pPr>
            <a:r>
              <a:rPr lang="en" sz="1100" dirty="0">
                <a:latin typeface="Arial"/>
                <a:ea typeface="Arial"/>
                <a:cs typeface="Arial"/>
                <a:sym typeface="Arial"/>
              </a:rPr>
              <a:t>Don't be afraid to try again.</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Everyone goes south every now and then.</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You've done it.</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Why can't someone else?</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You should know by now.</a:t>
            </a:r>
          </a:p>
          <a:p>
            <a:pPr lvl="0" rtl="0">
              <a:lnSpc>
                <a:spcPct val="130000"/>
              </a:lnSpc>
              <a:spcBef>
                <a:spcPts val="0"/>
              </a:spcBef>
              <a:buNone/>
            </a:pPr>
            <a:r>
              <a:rPr lang="en" sz="1100" dirty="0">
                <a:latin typeface="Arial"/>
                <a:ea typeface="Arial"/>
                <a:cs typeface="Arial"/>
                <a:sym typeface="Arial"/>
              </a:rPr>
              <a:t>You've been there yourself.</a:t>
            </a: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r>
              <a:rPr lang="en-US" sz="1100" dirty="0" smtClean="0">
                <a:latin typeface="Arial"/>
                <a:ea typeface="Arial"/>
                <a:cs typeface="Arial"/>
                <a:sym typeface="Arial"/>
              </a:rPr>
              <a:t>-</a:t>
            </a:r>
            <a:r>
              <a:rPr lang="en" sz="1100" dirty="0" smtClean="0">
                <a:latin typeface="Arial"/>
                <a:ea typeface="Arial"/>
                <a:cs typeface="Arial"/>
                <a:sym typeface="Arial"/>
              </a:rPr>
              <a:t>Here</a:t>
            </a:r>
            <a:r>
              <a:rPr lang="en" sz="1100" dirty="0">
                <a:latin typeface="Arial"/>
                <a:ea typeface="Arial"/>
                <a:cs typeface="Arial"/>
                <a:sym typeface="Arial"/>
              </a:rPr>
              <a:t>, Joel says to not be afraid of trying again, because you know what it is like to struggle, and it happens to everybody. He asks  if any body else can do it, and you should know, because you have already been their yourself. </a:t>
            </a: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a:spcBef>
                <a:spcPts val="0"/>
              </a:spcBef>
              <a:buNone/>
            </a:pPr>
            <a:endParaRPr dirty="0"/>
          </a:p>
        </p:txBody>
      </p:sp>
      <p:pic>
        <p:nvPicPr>
          <p:cNvPr id="2" name="Picture 1" descr="imgres-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7979" y="1558598"/>
            <a:ext cx="1842821" cy="1754224"/>
          </a:xfrm>
          <a:prstGeom prst="rect">
            <a:avLst/>
          </a:prstGeom>
        </p:spPr>
      </p:pic>
      <p:pic>
        <p:nvPicPr>
          <p:cNvPr id="4" name="Picture 3" descr="images-7.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92705" y="1421012"/>
            <a:ext cx="1685718" cy="1851139"/>
          </a:xfrm>
          <a:prstGeom prst="rect">
            <a:avLst/>
          </a:prstGeom>
        </p:spPr>
      </p:pic>
    </p:spTree>
    <p:extLst>
      <p:ext uri="{BB962C8B-B14F-4D97-AF65-F5344CB8AC3E}">
        <p14:creationId xmlns:p14="http://schemas.microsoft.com/office/powerpoint/2010/main" val="718821751"/>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50">
                                            <p:txEl>
                                              <p:pRg st="0" end="0"/>
                                            </p:txEl>
                                          </p:spTgt>
                                        </p:tgtEl>
                                        <p:attrNameLst>
                                          <p:attrName>style.visibility</p:attrName>
                                        </p:attrNameLst>
                                      </p:cBhvr>
                                      <p:to>
                                        <p:strVal val="visible"/>
                                      </p:to>
                                    </p:set>
                                    <p:animEffect transition="in" filter="fade">
                                      <p:cBhvr>
                                        <p:cTn id="7" dur="2000"/>
                                        <p:tgtEl>
                                          <p:spTgt spid="50">
                                            <p:txEl>
                                              <p:pRg st="0" end="0"/>
                                            </p:txEl>
                                          </p:spTgt>
                                        </p:tgtEl>
                                      </p:cBhvr>
                                    </p:animEffect>
                                    <p:anim calcmode="lin" valueType="num">
                                      <p:cBhvr>
                                        <p:cTn id="8" dur="2000" fill="hold"/>
                                        <p:tgtEl>
                                          <p:spTgt spid="50">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50">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50">
                                            <p:txEl>
                                              <p:pRg st="0" end="0"/>
                                            </p:txEl>
                                          </p:spTgt>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2" presetClass="entr" presetSubtype="0" fill="hold" nodeType="afterEffect">
                                  <p:stCondLst>
                                    <p:cond delay="0"/>
                                  </p:stCondLst>
                                  <p:childTnLst>
                                    <p:set>
                                      <p:cBhvr>
                                        <p:cTn id="13" dur="1" fill="hold">
                                          <p:stCondLst>
                                            <p:cond delay="0"/>
                                          </p:stCondLst>
                                        </p:cTn>
                                        <p:tgtEl>
                                          <p:spTgt spid="50">
                                            <p:txEl>
                                              <p:pRg st="1" end="1"/>
                                            </p:txEl>
                                          </p:spTgt>
                                        </p:tgtEl>
                                        <p:attrNameLst>
                                          <p:attrName>style.visibility</p:attrName>
                                        </p:attrNameLst>
                                      </p:cBhvr>
                                      <p:to>
                                        <p:strVal val="visible"/>
                                      </p:to>
                                    </p:set>
                                    <p:animScale>
                                      <p:cBhvr>
                                        <p:cTn id="14" dur="1700" decel="50000" fill="hold">
                                          <p:stCondLst>
                                            <p:cond delay="0"/>
                                          </p:stCondLst>
                                        </p:cTn>
                                        <p:tgtEl>
                                          <p:spTgt spid="50">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700" decel="50000" fill="hold">
                                          <p:stCondLst>
                                            <p:cond delay="0"/>
                                          </p:stCondLst>
                                        </p:cTn>
                                        <p:tgtEl>
                                          <p:spTgt spid="50">
                                            <p:txEl>
                                              <p:pRg st="1" end="1"/>
                                            </p:txEl>
                                          </p:spTgt>
                                        </p:tgtEl>
                                        <p:attrNameLst>
                                          <p:attrName>ppt_x</p:attrName>
                                          <p:attrName>ppt_y</p:attrName>
                                        </p:attrNameLst>
                                      </p:cBhvr>
                                    </p:animMotion>
                                    <p:animEffect transition="in" filter="fade">
                                      <p:cBhvr>
                                        <p:cTn id="16" dur="1700"/>
                                        <p:tgtEl>
                                          <p:spTgt spid="50">
                                            <p:txEl>
                                              <p:pRg st="1" end="1"/>
                                            </p:txEl>
                                          </p:spTgt>
                                        </p:tgtEl>
                                      </p:cBhvr>
                                    </p:animEffect>
                                  </p:childTnLst>
                                </p:cTn>
                              </p:par>
                            </p:childTnLst>
                          </p:cTn>
                        </p:par>
                        <p:par>
                          <p:cTn id="17" fill="hold">
                            <p:stCondLst>
                              <p:cond delay="3700"/>
                            </p:stCondLst>
                            <p:childTnLst>
                              <p:par>
                                <p:cTn id="18" presetID="23" presetClass="entr" presetSubtype="16" fill="hold" nodeType="afterEffect">
                                  <p:stCondLst>
                                    <p:cond delay="0"/>
                                  </p:stCondLst>
                                  <p:childTnLst>
                                    <p:set>
                                      <p:cBhvr>
                                        <p:cTn id="19" dur="1" fill="hold">
                                          <p:stCondLst>
                                            <p:cond delay="0"/>
                                          </p:stCondLst>
                                        </p:cTn>
                                        <p:tgtEl>
                                          <p:spTgt spid="50">
                                            <p:txEl>
                                              <p:pRg st="2" end="2"/>
                                            </p:txEl>
                                          </p:spTgt>
                                        </p:tgtEl>
                                        <p:attrNameLst>
                                          <p:attrName>style.visibility</p:attrName>
                                        </p:attrNameLst>
                                      </p:cBhvr>
                                      <p:to>
                                        <p:strVal val="visible"/>
                                      </p:to>
                                    </p:set>
                                    <p:anim calcmode="lin" valueType="num">
                                      <p:cBhvr>
                                        <p:cTn id="20" dur="1600" fill="hold"/>
                                        <p:tgtEl>
                                          <p:spTgt spid="50">
                                            <p:txEl>
                                              <p:pRg st="2" end="2"/>
                                            </p:txEl>
                                          </p:spTgt>
                                        </p:tgtEl>
                                        <p:attrNameLst>
                                          <p:attrName>ppt_w</p:attrName>
                                        </p:attrNameLst>
                                      </p:cBhvr>
                                      <p:tavLst>
                                        <p:tav tm="0">
                                          <p:val>
                                            <p:fltVal val="0"/>
                                          </p:val>
                                        </p:tav>
                                        <p:tav tm="100000">
                                          <p:val>
                                            <p:strVal val="#ppt_w"/>
                                          </p:val>
                                        </p:tav>
                                      </p:tavLst>
                                    </p:anim>
                                    <p:anim calcmode="lin" valueType="num">
                                      <p:cBhvr>
                                        <p:cTn id="21" dur="1600" fill="hold"/>
                                        <p:tgtEl>
                                          <p:spTgt spid="50">
                                            <p:txEl>
                                              <p:pRg st="2" end="2"/>
                                            </p:txEl>
                                          </p:spTgt>
                                        </p:tgtEl>
                                        <p:attrNameLst>
                                          <p:attrName>ppt_h</p:attrName>
                                        </p:attrNameLst>
                                      </p:cBhvr>
                                      <p:tavLst>
                                        <p:tav tm="0">
                                          <p:val>
                                            <p:fltVal val="0"/>
                                          </p:val>
                                        </p:tav>
                                        <p:tav tm="100000">
                                          <p:val>
                                            <p:strVal val="#ppt_h"/>
                                          </p:val>
                                        </p:tav>
                                      </p:tavLst>
                                    </p:anim>
                                  </p:childTnLst>
                                </p:cTn>
                              </p:par>
                            </p:childTnLst>
                          </p:cTn>
                        </p:par>
                        <p:par>
                          <p:cTn id="22" fill="hold">
                            <p:stCondLst>
                              <p:cond delay="5300"/>
                            </p:stCondLst>
                            <p:childTnLst>
                              <p:par>
                                <p:cTn id="23" presetID="31" presetClass="entr" presetSubtype="0" fill="hold" nodeType="afterEffect">
                                  <p:stCondLst>
                                    <p:cond delay="0"/>
                                  </p:stCondLst>
                                  <p:childTnLst>
                                    <p:set>
                                      <p:cBhvr>
                                        <p:cTn id="24" dur="1" fill="hold">
                                          <p:stCondLst>
                                            <p:cond delay="0"/>
                                          </p:stCondLst>
                                        </p:cTn>
                                        <p:tgtEl>
                                          <p:spTgt spid="50">
                                            <p:txEl>
                                              <p:pRg st="3" end="3"/>
                                            </p:txEl>
                                          </p:spTgt>
                                        </p:tgtEl>
                                        <p:attrNameLst>
                                          <p:attrName>style.visibility</p:attrName>
                                        </p:attrNameLst>
                                      </p:cBhvr>
                                      <p:to>
                                        <p:strVal val="visible"/>
                                      </p:to>
                                    </p:set>
                                    <p:anim calcmode="lin" valueType="num">
                                      <p:cBhvr>
                                        <p:cTn id="25" dur="1800" fill="hold"/>
                                        <p:tgtEl>
                                          <p:spTgt spid="50">
                                            <p:txEl>
                                              <p:pRg st="3" end="3"/>
                                            </p:txEl>
                                          </p:spTgt>
                                        </p:tgtEl>
                                        <p:attrNameLst>
                                          <p:attrName>ppt_w</p:attrName>
                                        </p:attrNameLst>
                                      </p:cBhvr>
                                      <p:tavLst>
                                        <p:tav tm="0">
                                          <p:val>
                                            <p:fltVal val="0"/>
                                          </p:val>
                                        </p:tav>
                                        <p:tav tm="100000">
                                          <p:val>
                                            <p:strVal val="#ppt_w"/>
                                          </p:val>
                                        </p:tav>
                                      </p:tavLst>
                                    </p:anim>
                                    <p:anim calcmode="lin" valueType="num">
                                      <p:cBhvr>
                                        <p:cTn id="26" dur="1800" fill="hold"/>
                                        <p:tgtEl>
                                          <p:spTgt spid="50">
                                            <p:txEl>
                                              <p:pRg st="3" end="3"/>
                                            </p:txEl>
                                          </p:spTgt>
                                        </p:tgtEl>
                                        <p:attrNameLst>
                                          <p:attrName>ppt_h</p:attrName>
                                        </p:attrNameLst>
                                      </p:cBhvr>
                                      <p:tavLst>
                                        <p:tav tm="0">
                                          <p:val>
                                            <p:fltVal val="0"/>
                                          </p:val>
                                        </p:tav>
                                        <p:tav tm="100000">
                                          <p:val>
                                            <p:strVal val="#ppt_h"/>
                                          </p:val>
                                        </p:tav>
                                      </p:tavLst>
                                    </p:anim>
                                    <p:anim calcmode="lin" valueType="num">
                                      <p:cBhvr>
                                        <p:cTn id="27" dur="1800" fill="hold"/>
                                        <p:tgtEl>
                                          <p:spTgt spid="50">
                                            <p:txEl>
                                              <p:pRg st="3" end="3"/>
                                            </p:txEl>
                                          </p:spTgt>
                                        </p:tgtEl>
                                        <p:attrNameLst>
                                          <p:attrName>style.rotation</p:attrName>
                                        </p:attrNameLst>
                                      </p:cBhvr>
                                      <p:tavLst>
                                        <p:tav tm="0">
                                          <p:val>
                                            <p:fltVal val="90"/>
                                          </p:val>
                                        </p:tav>
                                        <p:tav tm="100000">
                                          <p:val>
                                            <p:fltVal val="0"/>
                                          </p:val>
                                        </p:tav>
                                      </p:tavLst>
                                    </p:anim>
                                    <p:animEffect transition="in" filter="fade">
                                      <p:cBhvr>
                                        <p:cTn id="28" dur="1800"/>
                                        <p:tgtEl>
                                          <p:spTgt spid="50">
                                            <p:txEl>
                                              <p:pRg st="3" end="3"/>
                                            </p:txEl>
                                          </p:spTgt>
                                        </p:tgtEl>
                                      </p:cBhvr>
                                    </p:animEffect>
                                  </p:childTnLst>
                                </p:cTn>
                              </p:par>
                            </p:childTnLst>
                          </p:cTn>
                        </p:par>
                        <p:par>
                          <p:cTn id="29" fill="hold">
                            <p:stCondLst>
                              <p:cond delay="7100"/>
                            </p:stCondLst>
                            <p:childTnLst>
                              <p:par>
                                <p:cTn id="30" presetID="42" presetClass="entr" presetSubtype="0" fill="hold" nodeType="afterEffect">
                                  <p:stCondLst>
                                    <p:cond delay="0"/>
                                  </p:stCondLst>
                                  <p:childTnLst>
                                    <p:set>
                                      <p:cBhvr>
                                        <p:cTn id="31" dur="1" fill="hold">
                                          <p:stCondLst>
                                            <p:cond delay="0"/>
                                          </p:stCondLst>
                                        </p:cTn>
                                        <p:tgtEl>
                                          <p:spTgt spid="50">
                                            <p:txEl>
                                              <p:pRg st="4" end="4"/>
                                            </p:txEl>
                                          </p:spTgt>
                                        </p:tgtEl>
                                        <p:attrNameLst>
                                          <p:attrName>style.visibility</p:attrName>
                                        </p:attrNameLst>
                                      </p:cBhvr>
                                      <p:to>
                                        <p:strVal val="visible"/>
                                      </p:to>
                                    </p:set>
                                    <p:animEffect transition="in" filter="fade">
                                      <p:cBhvr>
                                        <p:cTn id="32" dur="1600"/>
                                        <p:tgtEl>
                                          <p:spTgt spid="50">
                                            <p:txEl>
                                              <p:pRg st="4" end="4"/>
                                            </p:txEl>
                                          </p:spTgt>
                                        </p:tgtEl>
                                      </p:cBhvr>
                                    </p:animEffect>
                                    <p:anim calcmode="lin" valueType="num">
                                      <p:cBhvr>
                                        <p:cTn id="33" dur="1600" fill="hold"/>
                                        <p:tgtEl>
                                          <p:spTgt spid="50">
                                            <p:txEl>
                                              <p:pRg st="4" end="4"/>
                                            </p:txEl>
                                          </p:spTgt>
                                        </p:tgtEl>
                                        <p:attrNameLst>
                                          <p:attrName>ppt_x</p:attrName>
                                        </p:attrNameLst>
                                      </p:cBhvr>
                                      <p:tavLst>
                                        <p:tav tm="0">
                                          <p:val>
                                            <p:strVal val="#ppt_x"/>
                                          </p:val>
                                        </p:tav>
                                        <p:tav tm="100000">
                                          <p:val>
                                            <p:strVal val="#ppt_x"/>
                                          </p:val>
                                        </p:tav>
                                      </p:tavLst>
                                    </p:anim>
                                    <p:anim calcmode="lin" valueType="num">
                                      <p:cBhvr>
                                        <p:cTn id="34" dur="1600" fill="hold"/>
                                        <p:tgtEl>
                                          <p:spTgt spid="50">
                                            <p:txEl>
                                              <p:pRg st="4" end="4"/>
                                            </p:txEl>
                                          </p:spTgt>
                                        </p:tgtEl>
                                        <p:attrNameLst>
                                          <p:attrName>ppt_y</p:attrName>
                                        </p:attrNameLst>
                                      </p:cBhvr>
                                      <p:tavLst>
                                        <p:tav tm="0">
                                          <p:val>
                                            <p:strVal val="#ppt_y+.1"/>
                                          </p:val>
                                        </p:tav>
                                        <p:tav tm="100000">
                                          <p:val>
                                            <p:strVal val="#ppt_y"/>
                                          </p:val>
                                        </p:tav>
                                      </p:tavLst>
                                    </p:anim>
                                  </p:childTnLst>
                                </p:cTn>
                              </p:par>
                            </p:childTnLst>
                          </p:cTn>
                        </p:par>
                        <p:par>
                          <p:cTn id="35" fill="hold">
                            <p:stCondLst>
                              <p:cond delay="8700"/>
                            </p:stCondLst>
                            <p:childTnLst>
                              <p:par>
                                <p:cTn id="36" presetID="37" presetClass="entr" presetSubtype="0" fill="hold" nodeType="afterEffect">
                                  <p:stCondLst>
                                    <p:cond delay="0"/>
                                  </p:stCondLst>
                                  <p:childTnLst>
                                    <p:set>
                                      <p:cBhvr>
                                        <p:cTn id="37" dur="1" fill="hold">
                                          <p:stCondLst>
                                            <p:cond delay="0"/>
                                          </p:stCondLst>
                                        </p:cTn>
                                        <p:tgtEl>
                                          <p:spTgt spid="50">
                                            <p:txEl>
                                              <p:pRg st="5" end="5"/>
                                            </p:txEl>
                                          </p:spTgt>
                                        </p:tgtEl>
                                        <p:attrNameLst>
                                          <p:attrName>style.visibility</p:attrName>
                                        </p:attrNameLst>
                                      </p:cBhvr>
                                      <p:to>
                                        <p:strVal val="visible"/>
                                      </p:to>
                                    </p:set>
                                    <p:animEffect transition="in" filter="fade">
                                      <p:cBhvr>
                                        <p:cTn id="38" dur="1700"/>
                                        <p:tgtEl>
                                          <p:spTgt spid="50">
                                            <p:txEl>
                                              <p:pRg st="5" end="5"/>
                                            </p:txEl>
                                          </p:spTgt>
                                        </p:tgtEl>
                                      </p:cBhvr>
                                    </p:animEffect>
                                    <p:anim calcmode="lin" valueType="num">
                                      <p:cBhvr>
                                        <p:cTn id="39" dur="1700" fill="hold"/>
                                        <p:tgtEl>
                                          <p:spTgt spid="50">
                                            <p:txEl>
                                              <p:pRg st="5" end="5"/>
                                            </p:txEl>
                                          </p:spTgt>
                                        </p:tgtEl>
                                        <p:attrNameLst>
                                          <p:attrName>ppt_x</p:attrName>
                                        </p:attrNameLst>
                                      </p:cBhvr>
                                      <p:tavLst>
                                        <p:tav tm="0">
                                          <p:val>
                                            <p:strVal val="#ppt_x"/>
                                          </p:val>
                                        </p:tav>
                                        <p:tav tm="100000">
                                          <p:val>
                                            <p:strVal val="#ppt_x"/>
                                          </p:val>
                                        </p:tav>
                                      </p:tavLst>
                                    </p:anim>
                                    <p:anim calcmode="lin" valueType="num">
                                      <p:cBhvr>
                                        <p:cTn id="40" dur="1530" decel="100000" fill="hold"/>
                                        <p:tgtEl>
                                          <p:spTgt spid="50">
                                            <p:txEl>
                                              <p:pRg st="5" end="5"/>
                                            </p:txEl>
                                          </p:spTgt>
                                        </p:tgtEl>
                                        <p:attrNameLst>
                                          <p:attrName>ppt_y</p:attrName>
                                        </p:attrNameLst>
                                      </p:cBhvr>
                                      <p:tavLst>
                                        <p:tav tm="0">
                                          <p:val>
                                            <p:strVal val="#ppt_y+1"/>
                                          </p:val>
                                        </p:tav>
                                        <p:tav tm="100000">
                                          <p:val>
                                            <p:strVal val="#ppt_y-.03"/>
                                          </p:val>
                                        </p:tav>
                                      </p:tavLst>
                                    </p:anim>
                                    <p:anim calcmode="lin" valueType="num">
                                      <p:cBhvr>
                                        <p:cTn id="41" dur="170" accel="100000" fill="hold">
                                          <p:stCondLst>
                                            <p:cond delay="1530"/>
                                          </p:stCondLst>
                                        </p:cTn>
                                        <p:tgtEl>
                                          <p:spTgt spid="50">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title"/>
          </p:nvPr>
        </p:nvSpPr>
        <p:spPr>
          <a:prstGeom prst="rect">
            <a:avLst/>
          </a:prstGeom>
        </p:spPr>
        <p:txBody>
          <a:bodyPr lIns="91425" tIns="91425" rIns="91425" bIns="91425" anchor="b" anchorCtr="0">
            <a:noAutofit/>
          </a:bodyPr>
          <a:lstStyle/>
          <a:p>
            <a:pPr>
              <a:spcBef>
                <a:spcPts val="0"/>
              </a:spcBef>
              <a:buNone/>
            </a:pPr>
            <a:endParaRPr/>
          </a:p>
        </p:txBody>
      </p:sp>
      <p:sp>
        <p:nvSpPr>
          <p:cNvPr id="74" name="Shape 74"/>
          <p:cNvSpPr txBox="1">
            <a:spLocks noGrp="1"/>
          </p:cNvSpPr>
          <p:nvPr>
            <p:ph type="body" idx="1"/>
          </p:nvPr>
        </p:nvSpPr>
        <p:spPr>
          <a:xfrm>
            <a:off x="517887" y="1347256"/>
            <a:ext cx="8229600" cy="3725699"/>
          </a:xfrm>
          <a:prstGeom prst="rect">
            <a:avLst/>
          </a:prstGeom>
        </p:spPr>
        <p:txBody>
          <a:bodyPr lIns="91425" tIns="91425" rIns="91425" bIns="91425" anchor="t" anchorCtr="0">
            <a:noAutofit/>
          </a:bodyPr>
          <a:lstStyle/>
          <a:p>
            <a:pPr lvl="0" rtl="0">
              <a:lnSpc>
                <a:spcPct val="130000"/>
              </a:lnSpc>
              <a:spcBef>
                <a:spcPts val="0"/>
              </a:spcBef>
              <a:buClr>
                <a:schemeClr val="dk1"/>
              </a:buClr>
              <a:buSzPct val="100000"/>
              <a:buFont typeface="Arial"/>
              <a:buNone/>
            </a:pPr>
            <a:r>
              <a:rPr lang="en" sz="1100" dirty="0">
                <a:latin typeface="Arial"/>
                <a:ea typeface="Arial"/>
                <a:cs typeface="Arial"/>
                <a:sym typeface="Arial"/>
              </a:rPr>
              <a:t>You may never understand how the stranger is inspired.</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But he isn't always evil and he is not always wrong.</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Though you drown in good intentions,</a:t>
            </a:r>
          </a:p>
          <a:p>
            <a:pPr lvl="0" rtl="0">
              <a:lnSpc>
                <a:spcPct val="130000"/>
              </a:lnSpc>
              <a:spcBef>
                <a:spcPts val="0"/>
              </a:spcBef>
              <a:buClr>
                <a:schemeClr val="dk1"/>
              </a:buClr>
              <a:buSzPct val="100000"/>
              <a:buFont typeface="Arial"/>
              <a:buNone/>
            </a:pPr>
            <a:r>
              <a:rPr lang="en" sz="1100" dirty="0">
                <a:latin typeface="Arial"/>
                <a:ea typeface="Arial"/>
                <a:cs typeface="Arial"/>
                <a:sym typeface="Arial"/>
              </a:rPr>
              <a:t>You will never quench the fire.</a:t>
            </a:r>
          </a:p>
          <a:p>
            <a:pPr lvl="0" rtl="0">
              <a:lnSpc>
                <a:spcPct val="130000"/>
              </a:lnSpc>
              <a:spcBef>
                <a:spcPts val="0"/>
              </a:spcBef>
              <a:buNone/>
            </a:pPr>
            <a:r>
              <a:rPr lang="en" sz="1100" dirty="0">
                <a:latin typeface="Arial"/>
                <a:ea typeface="Arial"/>
                <a:cs typeface="Arial"/>
                <a:sym typeface="Arial"/>
              </a:rPr>
              <a:t>You'll give in to your desire when the stranger comes along.</a:t>
            </a: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None/>
            </a:pPr>
            <a:r>
              <a:rPr lang="en-US" sz="1100" dirty="0" smtClean="0">
                <a:latin typeface="Arial"/>
                <a:ea typeface="Arial"/>
                <a:cs typeface="Arial"/>
                <a:sym typeface="Arial"/>
              </a:rPr>
              <a:t>-</a:t>
            </a:r>
            <a:r>
              <a:rPr lang="en" sz="1100" dirty="0" smtClean="0">
                <a:latin typeface="Arial"/>
                <a:ea typeface="Arial"/>
                <a:cs typeface="Arial"/>
                <a:sym typeface="Arial"/>
              </a:rPr>
              <a:t>Joel </a:t>
            </a:r>
            <a:r>
              <a:rPr lang="en" sz="1100" dirty="0">
                <a:latin typeface="Arial"/>
                <a:ea typeface="Arial"/>
                <a:cs typeface="Arial"/>
                <a:sym typeface="Arial"/>
              </a:rPr>
              <a:t>explains in this verse that even though it is hard to understand the stranger’s inspiration, he is not always doing you wrong, and as you drown in good intentions for yourself, you will never quench the fire of bad ones. You will give in to your desire of intentions when the stranger comes along. </a:t>
            </a: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rtl="0">
              <a:lnSpc>
                <a:spcPct val="109090"/>
              </a:lnSpc>
              <a:spcBef>
                <a:spcPts val="0"/>
              </a:spcBef>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lvl="0" algn="l" rtl="0">
              <a:lnSpc>
                <a:spcPct val="109090"/>
              </a:lnSpc>
              <a:spcBef>
                <a:spcPts val="0"/>
              </a:spcBef>
              <a:buClr>
                <a:schemeClr val="dk1"/>
              </a:buClr>
              <a:buFont typeface="Arial"/>
              <a:buNone/>
            </a:pPr>
            <a:endParaRPr sz="1100" dirty="0">
              <a:latin typeface="Arial"/>
              <a:ea typeface="Arial"/>
              <a:cs typeface="Arial"/>
              <a:sym typeface="Arial"/>
            </a:endParaRPr>
          </a:p>
          <a:p>
            <a:pPr>
              <a:spcBef>
                <a:spcPts val="0"/>
              </a:spcBef>
              <a:buNone/>
            </a:pPr>
            <a:endParaRPr dirty="0"/>
          </a:p>
        </p:txBody>
      </p:sp>
      <p:pic>
        <p:nvPicPr>
          <p:cNvPr id="2" name="Picture 1" descr="9abb2c1fb863f0c6da8eb9e8ad195ac3.998x1000x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4959" y="1568112"/>
            <a:ext cx="1699893" cy="1703300"/>
          </a:xfrm>
          <a:prstGeom prst="rect">
            <a:avLst/>
          </a:prstGeom>
        </p:spPr>
      </p:pic>
      <p:pic>
        <p:nvPicPr>
          <p:cNvPr id="3" name="Picture 2" descr="images-4.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7705" y="1794881"/>
            <a:ext cx="979004" cy="1476531"/>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4">
                                            <p:txEl>
                                              <p:pRg st="0" end="0"/>
                                            </p:txEl>
                                          </p:spTgt>
                                        </p:tgtEl>
                                        <p:attrNameLst>
                                          <p:attrName>style.visibility</p:attrName>
                                        </p:attrNameLst>
                                      </p:cBhvr>
                                      <p:to>
                                        <p:strVal val="visible"/>
                                      </p:to>
                                    </p:set>
                                    <p:animEffect transition="in" filter="fade">
                                      <p:cBhvr>
                                        <p:cTn id="7" dur="1500"/>
                                        <p:tgtEl>
                                          <p:spTgt spid="74">
                                            <p:txEl>
                                              <p:pRg st="0" end="0"/>
                                            </p:txEl>
                                          </p:spTgt>
                                        </p:tgtEl>
                                      </p:cBhvr>
                                    </p:animEffect>
                                  </p:childTnLst>
                                </p:cTn>
                              </p:par>
                            </p:childTnLst>
                          </p:cTn>
                        </p:par>
                        <p:par>
                          <p:cTn id="8" fill="hold">
                            <p:stCondLst>
                              <p:cond delay="1500"/>
                            </p:stCondLst>
                            <p:childTnLst>
                              <p:par>
                                <p:cTn id="9" presetID="45" presetClass="entr" presetSubtype="0" fill="hold" nodeType="afterEffect">
                                  <p:stCondLst>
                                    <p:cond delay="0"/>
                                  </p:stCondLst>
                                  <p:childTnLst>
                                    <p:set>
                                      <p:cBhvr>
                                        <p:cTn id="10" dur="1" fill="hold">
                                          <p:stCondLst>
                                            <p:cond delay="0"/>
                                          </p:stCondLst>
                                        </p:cTn>
                                        <p:tgtEl>
                                          <p:spTgt spid="74">
                                            <p:txEl>
                                              <p:pRg st="1" end="1"/>
                                            </p:txEl>
                                          </p:spTgt>
                                        </p:tgtEl>
                                        <p:attrNameLst>
                                          <p:attrName>style.visibility</p:attrName>
                                        </p:attrNameLst>
                                      </p:cBhvr>
                                      <p:to>
                                        <p:strVal val="visible"/>
                                      </p:to>
                                    </p:set>
                                    <p:animEffect transition="in" filter="fade">
                                      <p:cBhvr>
                                        <p:cTn id="11" dur="1600"/>
                                        <p:tgtEl>
                                          <p:spTgt spid="74">
                                            <p:txEl>
                                              <p:pRg st="1" end="1"/>
                                            </p:txEl>
                                          </p:spTgt>
                                        </p:tgtEl>
                                      </p:cBhvr>
                                    </p:animEffect>
                                    <p:anim calcmode="lin" valueType="num">
                                      <p:cBhvr>
                                        <p:cTn id="12" dur="1600" fill="hold"/>
                                        <p:tgtEl>
                                          <p:spTgt spid="74">
                                            <p:txEl>
                                              <p:pRg st="1" end="1"/>
                                            </p:txEl>
                                          </p:spTgt>
                                        </p:tgtEl>
                                        <p:attrNameLst>
                                          <p:attrName>ppt_w</p:attrName>
                                        </p:attrNameLst>
                                      </p:cBhvr>
                                      <p:tavLst>
                                        <p:tav tm="0" fmla="#ppt_w*sin(2.5*pi*$)">
                                          <p:val>
                                            <p:fltVal val="0"/>
                                          </p:val>
                                        </p:tav>
                                        <p:tav tm="100000">
                                          <p:val>
                                            <p:fltVal val="1"/>
                                          </p:val>
                                        </p:tav>
                                      </p:tavLst>
                                    </p:anim>
                                    <p:anim calcmode="lin" valueType="num">
                                      <p:cBhvr>
                                        <p:cTn id="13" dur="1600" fill="hold"/>
                                        <p:tgtEl>
                                          <p:spTgt spid="74">
                                            <p:txEl>
                                              <p:pRg st="1" end="1"/>
                                            </p:txEl>
                                          </p:spTgt>
                                        </p:tgtEl>
                                        <p:attrNameLst>
                                          <p:attrName>ppt_h</p:attrName>
                                        </p:attrNameLst>
                                      </p:cBhvr>
                                      <p:tavLst>
                                        <p:tav tm="0">
                                          <p:val>
                                            <p:strVal val="#ppt_h"/>
                                          </p:val>
                                        </p:tav>
                                        <p:tav tm="100000">
                                          <p:val>
                                            <p:strVal val="#ppt_h"/>
                                          </p:val>
                                        </p:tav>
                                      </p:tavLst>
                                    </p:anim>
                                  </p:childTnLst>
                                </p:cTn>
                              </p:par>
                            </p:childTnLst>
                          </p:cTn>
                        </p:par>
                        <p:par>
                          <p:cTn id="14" fill="hold">
                            <p:stCondLst>
                              <p:cond delay="3100"/>
                            </p:stCondLst>
                            <p:childTnLst>
                              <p:par>
                                <p:cTn id="15" presetID="42" presetClass="entr" presetSubtype="0" fill="hold" nodeType="afterEffect">
                                  <p:stCondLst>
                                    <p:cond delay="0"/>
                                  </p:stCondLst>
                                  <p:childTnLst>
                                    <p:set>
                                      <p:cBhvr>
                                        <p:cTn id="16" dur="1" fill="hold">
                                          <p:stCondLst>
                                            <p:cond delay="0"/>
                                          </p:stCondLst>
                                        </p:cTn>
                                        <p:tgtEl>
                                          <p:spTgt spid="74">
                                            <p:txEl>
                                              <p:pRg st="2" end="2"/>
                                            </p:txEl>
                                          </p:spTgt>
                                        </p:tgtEl>
                                        <p:attrNameLst>
                                          <p:attrName>style.visibility</p:attrName>
                                        </p:attrNameLst>
                                      </p:cBhvr>
                                      <p:to>
                                        <p:strVal val="visible"/>
                                      </p:to>
                                    </p:set>
                                    <p:animEffect transition="in" filter="fade">
                                      <p:cBhvr>
                                        <p:cTn id="17" dur="1600"/>
                                        <p:tgtEl>
                                          <p:spTgt spid="74">
                                            <p:txEl>
                                              <p:pRg st="2" end="2"/>
                                            </p:txEl>
                                          </p:spTgt>
                                        </p:tgtEl>
                                      </p:cBhvr>
                                    </p:animEffect>
                                    <p:anim calcmode="lin" valueType="num">
                                      <p:cBhvr>
                                        <p:cTn id="18" dur="1600" fill="hold"/>
                                        <p:tgtEl>
                                          <p:spTgt spid="74">
                                            <p:txEl>
                                              <p:pRg st="2" end="2"/>
                                            </p:txEl>
                                          </p:spTgt>
                                        </p:tgtEl>
                                        <p:attrNameLst>
                                          <p:attrName>ppt_x</p:attrName>
                                        </p:attrNameLst>
                                      </p:cBhvr>
                                      <p:tavLst>
                                        <p:tav tm="0">
                                          <p:val>
                                            <p:strVal val="#ppt_x"/>
                                          </p:val>
                                        </p:tav>
                                        <p:tav tm="100000">
                                          <p:val>
                                            <p:strVal val="#ppt_x"/>
                                          </p:val>
                                        </p:tav>
                                      </p:tavLst>
                                    </p:anim>
                                    <p:anim calcmode="lin" valueType="num">
                                      <p:cBhvr>
                                        <p:cTn id="19" dur="1600" fill="hold"/>
                                        <p:tgtEl>
                                          <p:spTgt spid="74">
                                            <p:txEl>
                                              <p:pRg st="2" end="2"/>
                                            </p:txEl>
                                          </p:spTgt>
                                        </p:tgtEl>
                                        <p:attrNameLst>
                                          <p:attrName>ppt_y</p:attrName>
                                        </p:attrNameLst>
                                      </p:cBhvr>
                                      <p:tavLst>
                                        <p:tav tm="0">
                                          <p:val>
                                            <p:strVal val="#ppt_y+.1"/>
                                          </p:val>
                                        </p:tav>
                                        <p:tav tm="100000">
                                          <p:val>
                                            <p:strVal val="#ppt_y"/>
                                          </p:val>
                                        </p:tav>
                                      </p:tavLst>
                                    </p:anim>
                                  </p:childTnLst>
                                </p:cTn>
                              </p:par>
                            </p:childTnLst>
                          </p:cTn>
                        </p:par>
                        <p:par>
                          <p:cTn id="20" fill="hold">
                            <p:stCondLst>
                              <p:cond delay="4700"/>
                            </p:stCondLst>
                            <p:childTnLst>
                              <p:par>
                                <p:cTn id="21" presetID="23" presetClass="entr" presetSubtype="16" fill="hold" nodeType="afterEffect">
                                  <p:stCondLst>
                                    <p:cond delay="0"/>
                                  </p:stCondLst>
                                  <p:childTnLst>
                                    <p:set>
                                      <p:cBhvr>
                                        <p:cTn id="22" dur="1" fill="hold">
                                          <p:stCondLst>
                                            <p:cond delay="0"/>
                                          </p:stCondLst>
                                        </p:cTn>
                                        <p:tgtEl>
                                          <p:spTgt spid="74">
                                            <p:txEl>
                                              <p:pRg st="3" end="3"/>
                                            </p:txEl>
                                          </p:spTgt>
                                        </p:tgtEl>
                                        <p:attrNameLst>
                                          <p:attrName>style.visibility</p:attrName>
                                        </p:attrNameLst>
                                      </p:cBhvr>
                                      <p:to>
                                        <p:strVal val="visible"/>
                                      </p:to>
                                    </p:set>
                                    <p:anim calcmode="lin" valueType="num">
                                      <p:cBhvr>
                                        <p:cTn id="23" dur="1700" fill="hold"/>
                                        <p:tgtEl>
                                          <p:spTgt spid="74">
                                            <p:txEl>
                                              <p:pRg st="3" end="3"/>
                                            </p:txEl>
                                          </p:spTgt>
                                        </p:tgtEl>
                                        <p:attrNameLst>
                                          <p:attrName>ppt_w</p:attrName>
                                        </p:attrNameLst>
                                      </p:cBhvr>
                                      <p:tavLst>
                                        <p:tav tm="0">
                                          <p:val>
                                            <p:fltVal val="0"/>
                                          </p:val>
                                        </p:tav>
                                        <p:tav tm="100000">
                                          <p:val>
                                            <p:strVal val="#ppt_w"/>
                                          </p:val>
                                        </p:tav>
                                      </p:tavLst>
                                    </p:anim>
                                    <p:anim calcmode="lin" valueType="num">
                                      <p:cBhvr>
                                        <p:cTn id="24" dur="1700" fill="hold"/>
                                        <p:tgtEl>
                                          <p:spTgt spid="74">
                                            <p:txEl>
                                              <p:pRg st="3" end="3"/>
                                            </p:txEl>
                                          </p:spTgt>
                                        </p:tgtEl>
                                        <p:attrNameLst>
                                          <p:attrName>ppt_h</p:attrName>
                                        </p:attrNameLst>
                                      </p:cBhvr>
                                      <p:tavLst>
                                        <p:tav tm="0">
                                          <p:val>
                                            <p:fltVal val="0"/>
                                          </p:val>
                                        </p:tav>
                                        <p:tav tm="100000">
                                          <p:val>
                                            <p:strVal val="#ppt_h"/>
                                          </p:val>
                                        </p:tav>
                                      </p:tavLst>
                                    </p:anim>
                                  </p:childTnLst>
                                </p:cTn>
                              </p:par>
                            </p:childTnLst>
                          </p:cTn>
                        </p:par>
                        <p:par>
                          <p:cTn id="25" fill="hold">
                            <p:stCondLst>
                              <p:cond delay="6400"/>
                            </p:stCondLst>
                            <p:childTnLst>
                              <p:par>
                                <p:cTn id="26" presetID="52" presetClass="entr" presetSubtype="0" fill="hold" nodeType="afterEffect">
                                  <p:stCondLst>
                                    <p:cond delay="0"/>
                                  </p:stCondLst>
                                  <p:childTnLst>
                                    <p:set>
                                      <p:cBhvr>
                                        <p:cTn id="27" dur="1" fill="hold">
                                          <p:stCondLst>
                                            <p:cond delay="0"/>
                                          </p:stCondLst>
                                        </p:cTn>
                                        <p:tgtEl>
                                          <p:spTgt spid="74">
                                            <p:txEl>
                                              <p:pRg st="4" end="4"/>
                                            </p:txEl>
                                          </p:spTgt>
                                        </p:tgtEl>
                                        <p:attrNameLst>
                                          <p:attrName>style.visibility</p:attrName>
                                        </p:attrNameLst>
                                      </p:cBhvr>
                                      <p:to>
                                        <p:strVal val="visible"/>
                                      </p:to>
                                    </p:set>
                                    <p:animScale>
                                      <p:cBhvr>
                                        <p:cTn id="28" dur="1700" decel="50000" fill="hold">
                                          <p:stCondLst>
                                            <p:cond delay="0"/>
                                          </p:stCondLst>
                                        </p:cTn>
                                        <p:tgtEl>
                                          <p:spTgt spid="74">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700" decel="50000" fill="hold">
                                          <p:stCondLst>
                                            <p:cond delay="0"/>
                                          </p:stCondLst>
                                        </p:cTn>
                                        <p:tgtEl>
                                          <p:spTgt spid="74">
                                            <p:txEl>
                                              <p:pRg st="4" end="4"/>
                                            </p:txEl>
                                          </p:spTgt>
                                        </p:tgtEl>
                                        <p:attrNameLst>
                                          <p:attrName>ppt_x</p:attrName>
                                          <p:attrName>ppt_y</p:attrName>
                                        </p:attrNameLst>
                                      </p:cBhvr>
                                    </p:animMotion>
                                    <p:animEffect transition="in" filter="fade">
                                      <p:cBhvr>
                                        <p:cTn id="30" dur="1700"/>
                                        <p:tgtEl>
                                          <p:spTgt spid="7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416</TotalTime>
  <Words>778</Words>
  <Application>Microsoft Macintosh PowerPoint</Application>
  <PresentationFormat>On-screen Show (16:9)</PresentationFormat>
  <Paragraphs>164</Paragraphs>
  <Slides>8</Slides>
  <Notes>8</Notes>
  <HiddenSlides>0</HiddenSlides>
  <MMClips>1</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Black</vt:lpstr>
      <vt:lpstr>The Stranger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Stranger </dc:title>
  <cp:lastModifiedBy>Sav  Esposito</cp:lastModifiedBy>
  <cp:revision>11</cp:revision>
  <dcterms:modified xsi:type="dcterms:W3CDTF">2014-11-17T03:53:39Z</dcterms:modified>
</cp:coreProperties>
</file>